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2" r:id="rId5"/>
  </p:sldMasterIdLst>
  <p:notesMasterIdLst>
    <p:notesMasterId r:id="rId15"/>
  </p:notesMasterIdLst>
  <p:sldIdLst>
    <p:sldId id="576" r:id="rId6"/>
    <p:sldId id="2147472409" r:id="rId7"/>
    <p:sldId id="2147472393" r:id="rId8"/>
    <p:sldId id="2147472411" r:id="rId9"/>
    <p:sldId id="2147472394" r:id="rId10"/>
    <p:sldId id="2147472413" r:id="rId11"/>
    <p:sldId id="2147472424" r:id="rId12"/>
    <p:sldId id="2147472417" r:id="rId13"/>
    <p:sldId id="265" r:id="rId14"/>
  </p:sldIdLst>
  <p:sldSz cx="12192000" cy="6858000"/>
  <p:notesSz cx="6810375" cy="99425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7CC32A21-5011-CB3B-5B65-393C9334C582}" name="Luuk van Bergen" initials="Lv" userId="S::l.vanbergen@kwbn.nl::c68cc697-ad16-4bee-a471-44f225c0797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CDB4"/>
    <a:srgbClr val="5A7E07"/>
    <a:srgbClr val="C1C003"/>
    <a:srgbClr val="2D5F4A"/>
    <a:srgbClr val="EEF7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03A7F0-2D56-448E-BE8B-B3E372D278B3}" v="26" dt="2026-09-29T12:54:41.619"/>
  </p1510:revLst>
</p1510:revInfo>
</file>

<file path=ppt/tableStyles.xml><?xml version="1.0" encoding="utf-8"?>
<a:tblStyleLst xmlns:a="http://schemas.openxmlformats.org/drawingml/2006/main" def="{5C22544A-7EE6-4342-B048-85BDC9FD1C3A}">
  <a:tblStyle styleId="{9D7B26C5-4107-4FEC-AEDC-1716B250A1EF}" styleName="Stijl, lich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da Catsman" userId="9c8f8be2-6bc8-40d3-81de-3311558fdee6" providerId="ADAL" clId="{D1B4F63B-091E-46D6-93FD-293466C8B3A0}"/>
    <pc:docChg chg="undo custSel delSld modSld sldOrd">
      <pc:chgData name="Wanda Catsman" userId="9c8f8be2-6bc8-40d3-81de-3311558fdee6" providerId="ADAL" clId="{D1B4F63B-091E-46D6-93FD-293466C8B3A0}" dt="2026-09-29T12:54:41.619" v="30" actId="1076"/>
      <pc:docMkLst>
        <pc:docMk/>
      </pc:docMkLst>
      <pc:sldChg chg="modSp mod">
        <pc:chgData name="Wanda Catsman" userId="9c8f8be2-6bc8-40d3-81de-3311558fdee6" providerId="ADAL" clId="{D1B4F63B-091E-46D6-93FD-293466C8B3A0}" dt="2026-09-29T12:54:41.619" v="30" actId="1076"/>
        <pc:sldMkLst>
          <pc:docMk/>
          <pc:sldMk cId="3599302970" sldId="265"/>
        </pc:sldMkLst>
        <pc:picChg chg="mod">
          <ac:chgData name="Wanda Catsman" userId="9c8f8be2-6bc8-40d3-81de-3311558fdee6" providerId="ADAL" clId="{D1B4F63B-091E-46D6-93FD-293466C8B3A0}" dt="2026-09-29T12:54:41.619" v="30" actId="1076"/>
          <ac:picMkLst>
            <pc:docMk/>
            <pc:sldMk cId="3599302970" sldId="265"/>
            <ac:picMk id="13" creationId="{A55FE1AF-1B07-9E45-A0C9-1BD0B8E9B14B}"/>
          </ac:picMkLst>
        </pc:picChg>
      </pc:sldChg>
      <pc:sldChg chg="addSp delSp modSp mod">
        <pc:chgData name="Wanda Catsman" userId="9c8f8be2-6bc8-40d3-81de-3311558fdee6" providerId="ADAL" clId="{D1B4F63B-091E-46D6-93FD-293466C8B3A0}" dt="2026-09-29T12:53:52.641" v="22" actId="1076"/>
        <pc:sldMkLst>
          <pc:docMk/>
          <pc:sldMk cId="119155065" sldId="576"/>
        </pc:sldMkLst>
        <pc:spChg chg="del">
          <ac:chgData name="Wanda Catsman" userId="9c8f8be2-6bc8-40d3-81de-3311558fdee6" providerId="ADAL" clId="{D1B4F63B-091E-46D6-93FD-293466C8B3A0}" dt="2026-09-29T12:53:22.968" v="10" actId="478"/>
          <ac:spMkLst>
            <pc:docMk/>
            <pc:sldMk cId="119155065" sldId="576"/>
            <ac:spMk id="13" creationId="{AE51A44F-8177-70D0-6847-825F568BF5D5}"/>
          </ac:spMkLst>
        </pc:spChg>
        <pc:spChg chg="del">
          <ac:chgData name="Wanda Catsman" userId="9c8f8be2-6bc8-40d3-81de-3311558fdee6" providerId="ADAL" clId="{D1B4F63B-091E-46D6-93FD-293466C8B3A0}" dt="2026-09-29T12:53:24.916" v="11" actId="478"/>
          <ac:spMkLst>
            <pc:docMk/>
            <pc:sldMk cId="119155065" sldId="576"/>
            <ac:spMk id="14" creationId="{00000000-0000-0000-0000-000000000000}"/>
          </ac:spMkLst>
        </pc:spChg>
        <pc:picChg chg="add del">
          <ac:chgData name="Wanda Catsman" userId="9c8f8be2-6bc8-40d3-81de-3311558fdee6" providerId="ADAL" clId="{D1B4F63B-091E-46D6-93FD-293466C8B3A0}" dt="2026-09-29T12:53:38.790" v="18" actId="478"/>
          <ac:picMkLst>
            <pc:docMk/>
            <pc:sldMk cId="119155065" sldId="576"/>
            <ac:picMk id="2" creationId="{98DF6C09-9263-1CDF-FBFA-DB4A6FEBEAB1}"/>
          </ac:picMkLst>
        </pc:picChg>
        <pc:picChg chg="mod">
          <ac:chgData name="Wanda Catsman" userId="9c8f8be2-6bc8-40d3-81de-3311558fdee6" providerId="ADAL" clId="{D1B4F63B-091E-46D6-93FD-293466C8B3A0}" dt="2026-09-29T12:53:52.641" v="22" actId="1076"/>
          <ac:picMkLst>
            <pc:docMk/>
            <pc:sldMk cId="119155065" sldId="576"/>
            <ac:picMk id="3" creationId="{D2EB698C-DE26-FF17-920D-98FE5491D9D9}"/>
          </ac:picMkLst>
        </pc:picChg>
        <pc:picChg chg="add del">
          <ac:chgData name="Wanda Catsman" userId="9c8f8be2-6bc8-40d3-81de-3311558fdee6" providerId="ADAL" clId="{D1B4F63B-091E-46D6-93FD-293466C8B3A0}" dt="2026-09-29T12:53:39.253" v="19" actId="478"/>
          <ac:picMkLst>
            <pc:docMk/>
            <pc:sldMk cId="119155065" sldId="576"/>
            <ac:picMk id="5" creationId="{BB3BCFD8-276C-630F-0BF0-89B15304DAAB}"/>
          </ac:picMkLst>
        </pc:picChg>
        <pc:picChg chg="add del">
          <ac:chgData name="Wanda Catsman" userId="9c8f8be2-6bc8-40d3-81de-3311558fdee6" providerId="ADAL" clId="{D1B4F63B-091E-46D6-93FD-293466C8B3A0}" dt="2026-09-29T12:53:40.491" v="21" actId="478"/>
          <ac:picMkLst>
            <pc:docMk/>
            <pc:sldMk cId="119155065" sldId="576"/>
            <ac:picMk id="7" creationId="{3D45FF42-4B5B-2B1B-6BD7-DB69E023B7A0}"/>
          </ac:picMkLst>
        </pc:picChg>
        <pc:picChg chg="add del">
          <ac:chgData name="Wanda Catsman" userId="9c8f8be2-6bc8-40d3-81de-3311558fdee6" providerId="ADAL" clId="{D1B4F63B-091E-46D6-93FD-293466C8B3A0}" dt="2026-09-29T12:53:39.668" v="20" actId="478"/>
          <ac:picMkLst>
            <pc:docMk/>
            <pc:sldMk cId="119155065" sldId="576"/>
            <ac:picMk id="10" creationId="{6DCEEF0D-93BC-9252-B560-39009BB99AC4}"/>
          </ac:picMkLst>
        </pc:picChg>
      </pc:sldChg>
      <pc:sldChg chg="modSp mod">
        <pc:chgData name="Wanda Catsman" userId="9c8f8be2-6bc8-40d3-81de-3311558fdee6" providerId="ADAL" clId="{D1B4F63B-091E-46D6-93FD-293466C8B3A0}" dt="2026-09-29T12:54:15.243" v="23" actId="1076"/>
        <pc:sldMkLst>
          <pc:docMk/>
          <pc:sldMk cId="1727853766" sldId="2147472393"/>
        </pc:sldMkLst>
        <pc:picChg chg="mod">
          <ac:chgData name="Wanda Catsman" userId="9c8f8be2-6bc8-40d3-81de-3311558fdee6" providerId="ADAL" clId="{D1B4F63B-091E-46D6-93FD-293466C8B3A0}" dt="2026-09-29T12:54:15.243" v="23" actId="1076"/>
          <ac:picMkLst>
            <pc:docMk/>
            <pc:sldMk cId="1727853766" sldId="2147472393"/>
            <ac:picMk id="2" creationId="{EC0AED58-1566-0C81-D7AE-E1B4A01162B3}"/>
          </ac:picMkLst>
        </pc:picChg>
      </pc:sldChg>
      <pc:sldChg chg="modSp mod ord">
        <pc:chgData name="Wanda Catsman" userId="9c8f8be2-6bc8-40d3-81de-3311558fdee6" providerId="ADAL" clId="{D1B4F63B-091E-46D6-93FD-293466C8B3A0}" dt="2026-09-29T12:54:26.168" v="27" actId="1076"/>
        <pc:sldMkLst>
          <pc:docMk/>
          <pc:sldMk cId="1625717247" sldId="2147472394"/>
        </pc:sldMkLst>
        <pc:picChg chg="mod">
          <ac:chgData name="Wanda Catsman" userId="9c8f8be2-6bc8-40d3-81de-3311558fdee6" providerId="ADAL" clId="{D1B4F63B-091E-46D6-93FD-293466C8B3A0}" dt="2026-09-29T12:54:26.168" v="27" actId="1076"/>
          <ac:picMkLst>
            <pc:docMk/>
            <pc:sldMk cId="1625717247" sldId="2147472394"/>
            <ac:picMk id="5" creationId="{D7B6AA3E-4B8B-A4E7-E8E6-63176A566750}"/>
          </ac:picMkLst>
        </pc:picChg>
      </pc:sldChg>
      <pc:sldChg chg="modSp">
        <pc:chgData name="Wanda Catsman" userId="9c8f8be2-6bc8-40d3-81de-3311558fdee6" providerId="ADAL" clId="{D1B4F63B-091E-46D6-93FD-293466C8B3A0}" dt="2026-09-29T10:49:05.293" v="1"/>
        <pc:sldMkLst>
          <pc:docMk/>
          <pc:sldMk cId="63931029" sldId="2147472409"/>
        </pc:sldMkLst>
        <pc:spChg chg="mod">
          <ac:chgData name="Wanda Catsman" userId="9c8f8be2-6bc8-40d3-81de-3311558fdee6" providerId="ADAL" clId="{D1B4F63B-091E-46D6-93FD-293466C8B3A0}" dt="2026-09-29T10:49:05.293" v="1"/>
          <ac:spMkLst>
            <pc:docMk/>
            <pc:sldMk cId="63931029" sldId="2147472409"/>
            <ac:spMk id="3" creationId="{062E1019-F298-8EAE-7CD0-002C00F53F27}"/>
          </ac:spMkLst>
        </pc:spChg>
      </pc:sldChg>
      <pc:sldChg chg="modSp mod">
        <pc:chgData name="Wanda Catsman" userId="9c8f8be2-6bc8-40d3-81de-3311558fdee6" providerId="ADAL" clId="{D1B4F63B-091E-46D6-93FD-293466C8B3A0}" dt="2026-09-29T12:54:21.182" v="25" actId="1076"/>
        <pc:sldMkLst>
          <pc:docMk/>
          <pc:sldMk cId="1469300329" sldId="2147472411"/>
        </pc:sldMkLst>
        <pc:picChg chg="mod">
          <ac:chgData name="Wanda Catsman" userId="9c8f8be2-6bc8-40d3-81de-3311558fdee6" providerId="ADAL" clId="{D1B4F63B-091E-46D6-93FD-293466C8B3A0}" dt="2026-09-29T12:54:21.182" v="25" actId="1076"/>
          <ac:picMkLst>
            <pc:docMk/>
            <pc:sldMk cId="1469300329" sldId="2147472411"/>
            <ac:picMk id="3" creationId="{C489437C-F1AD-CB2F-057E-ADC90D88C85E}"/>
          </ac:picMkLst>
        </pc:picChg>
      </pc:sldChg>
      <pc:sldChg chg="del">
        <pc:chgData name="Wanda Catsman" userId="9c8f8be2-6bc8-40d3-81de-3311558fdee6" providerId="ADAL" clId="{D1B4F63B-091E-46D6-93FD-293466C8B3A0}" dt="2026-09-29T11:28:38.449" v="3" actId="47"/>
        <pc:sldMkLst>
          <pc:docMk/>
          <pc:sldMk cId="639194016" sldId="2147472412"/>
        </pc:sldMkLst>
      </pc:sldChg>
      <pc:sldChg chg="addSp delSp modSp mod">
        <pc:chgData name="Wanda Catsman" userId="9c8f8be2-6bc8-40d3-81de-3311558fdee6" providerId="ADAL" clId="{D1B4F63B-091E-46D6-93FD-293466C8B3A0}" dt="2026-09-29T11:28:58.254" v="7" actId="732"/>
        <pc:sldMkLst>
          <pc:docMk/>
          <pc:sldMk cId="3715181194" sldId="2147472413"/>
        </pc:sldMkLst>
        <pc:picChg chg="del">
          <ac:chgData name="Wanda Catsman" userId="9c8f8be2-6bc8-40d3-81de-3311558fdee6" providerId="ADAL" clId="{D1B4F63B-091E-46D6-93FD-293466C8B3A0}" dt="2026-09-29T11:28:45.715" v="5" actId="478"/>
          <ac:picMkLst>
            <pc:docMk/>
            <pc:sldMk cId="3715181194" sldId="2147472413"/>
            <ac:picMk id="3" creationId="{E3BC7CDF-054E-5A84-5A44-4B1D2ECEE589}"/>
          </ac:picMkLst>
        </pc:picChg>
        <pc:picChg chg="del">
          <ac:chgData name="Wanda Catsman" userId="9c8f8be2-6bc8-40d3-81de-3311558fdee6" providerId="ADAL" clId="{D1B4F63B-091E-46D6-93FD-293466C8B3A0}" dt="2026-09-29T11:28:44.049" v="4" actId="478"/>
          <ac:picMkLst>
            <pc:docMk/>
            <pc:sldMk cId="3715181194" sldId="2147472413"/>
            <ac:picMk id="5" creationId="{CD0E2869-A844-2E27-F29D-A0BF30AD9E74}"/>
          </ac:picMkLst>
        </pc:picChg>
        <pc:picChg chg="add mod modCrop">
          <ac:chgData name="Wanda Catsman" userId="9c8f8be2-6bc8-40d3-81de-3311558fdee6" providerId="ADAL" clId="{D1B4F63B-091E-46D6-93FD-293466C8B3A0}" dt="2026-09-29T11:28:58.254" v="7" actId="732"/>
          <ac:picMkLst>
            <pc:docMk/>
            <pc:sldMk cId="3715181194" sldId="2147472413"/>
            <ac:picMk id="6" creationId="{66AB8475-636D-9540-BF4E-7412133C6494}"/>
          </ac:picMkLst>
        </pc:picChg>
      </pc:sldChg>
      <pc:sldChg chg="modSp mod">
        <pc:chgData name="Wanda Catsman" userId="9c8f8be2-6bc8-40d3-81de-3311558fdee6" providerId="ADAL" clId="{D1B4F63B-091E-46D6-93FD-293466C8B3A0}" dt="2026-09-29T12:54:33.231" v="29" actId="1076"/>
        <pc:sldMkLst>
          <pc:docMk/>
          <pc:sldMk cId="766057588" sldId="2147472417"/>
        </pc:sldMkLst>
        <pc:picChg chg="mod">
          <ac:chgData name="Wanda Catsman" userId="9c8f8be2-6bc8-40d3-81de-3311558fdee6" providerId="ADAL" clId="{D1B4F63B-091E-46D6-93FD-293466C8B3A0}" dt="2026-09-29T12:54:33.231" v="29" actId="1076"/>
          <ac:picMkLst>
            <pc:docMk/>
            <pc:sldMk cId="766057588" sldId="2147472417"/>
            <ac:picMk id="2" creationId="{A5808E3C-54DC-D0A7-8E23-D000BAA4026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7636" y="0"/>
            <a:ext cx="2951163" cy="498852"/>
          </a:xfrm>
          <a:prstGeom prst="rect">
            <a:avLst/>
          </a:prstGeom>
        </p:spPr>
        <p:txBody>
          <a:bodyPr vert="horz" lIns="91440" tIns="45720" rIns="91440" bIns="45720" rtlCol="0"/>
          <a:lstStyle>
            <a:lvl1pPr algn="r">
              <a:defRPr sz="1200"/>
            </a:lvl1pPr>
          </a:lstStyle>
          <a:p>
            <a:fld id="{563B1BEC-C8A3-3843-BA27-4353877CA9B8}" type="datetimeFigureOut">
              <a:rPr lang="nl-NL" smtClean="0"/>
              <a:t>29-9-2026</a:t>
            </a:fld>
            <a:endParaRPr lang="nl-NL"/>
          </a:p>
        </p:txBody>
      </p:sp>
      <p:sp>
        <p:nvSpPr>
          <p:cNvPr id="4" name="Tijdelijke aanduiding voor dia-afbeelding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1038" y="4784835"/>
            <a:ext cx="5448300" cy="391486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43662"/>
            <a:ext cx="2951163" cy="498851"/>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7636" y="9443662"/>
            <a:ext cx="2951163" cy="498851"/>
          </a:xfrm>
          <a:prstGeom prst="rect">
            <a:avLst/>
          </a:prstGeom>
        </p:spPr>
        <p:txBody>
          <a:bodyPr vert="horz" lIns="91440" tIns="45720" rIns="91440" bIns="45720" rtlCol="0" anchor="b"/>
          <a:lstStyle>
            <a:lvl1pPr algn="r">
              <a:defRPr sz="1200"/>
            </a:lvl1pPr>
          </a:lstStyle>
          <a:p>
            <a:fld id="{4C5F82B8-7B93-EC4E-A288-D1CDAA16E11E}" type="slidenum">
              <a:rPr lang="nl-NL" smtClean="0"/>
              <a:t>‹#›</a:t>
            </a:fld>
            <a:endParaRPr lang="nl-NL"/>
          </a:p>
        </p:txBody>
      </p:sp>
    </p:spTree>
    <p:extLst>
      <p:ext uri="{BB962C8B-B14F-4D97-AF65-F5344CB8AC3E}">
        <p14:creationId xmlns:p14="http://schemas.microsoft.com/office/powerpoint/2010/main" val="1014272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E614A6D9-93A8-498B-8A41-D70B1CFBD5A6}" type="slidenum">
              <a:rPr lang="nl-NL" smtClean="0"/>
              <a:t>1</a:t>
            </a:fld>
            <a:endParaRPr lang="nl-NL"/>
          </a:p>
        </p:txBody>
      </p:sp>
    </p:spTree>
    <p:extLst>
      <p:ext uri="{BB962C8B-B14F-4D97-AF65-F5344CB8AC3E}">
        <p14:creationId xmlns:p14="http://schemas.microsoft.com/office/powerpoint/2010/main" val="2368891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F9068-E009-091A-67DC-09B5B8AB1B5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489D031-19E0-D01D-5A66-0521AC367320}"/>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F6090EFB-39E4-966D-D7BE-E73D7605193A}"/>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7A9CF52-CE6C-F07E-431F-ADA2310AC60B}"/>
              </a:ext>
            </a:extLst>
          </p:cNvPr>
          <p:cNvSpPr>
            <a:spLocks noGrp="1"/>
          </p:cNvSpPr>
          <p:nvPr>
            <p:ph type="sldNum" sz="quarter" idx="5"/>
          </p:nvPr>
        </p:nvSpPr>
        <p:spPr/>
        <p:txBody>
          <a:bodyPr/>
          <a:lstStyle/>
          <a:p>
            <a:fld id="{13347CA4-1F79-0240-A446-C7B656BA37C9}" type="slidenum">
              <a:rPr lang="en-US" smtClean="0"/>
              <a:t>2</a:t>
            </a:fld>
            <a:endParaRPr lang="en-US"/>
          </a:p>
        </p:txBody>
      </p:sp>
    </p:spTree>
    <p:extLst>
      <p:ext uri="{BB962C8B-B14F-4D97-AF65-F5344CB8AC3E}">
        <p14:creationId xmlns:p14="http://schemas.microsoft.com/office/powerpoint/2010/main" val="3402531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1D22C-64D7-1155-B57D-06604F56C4B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5C67F8A-1A22-58E8-5417-0C61F4B352FB}"/>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957FE505-6200-EB6C-F12B-98ED83F5C9C9}"/>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3EC23868-2A92-E61B-766F-8DE5B59D8AE7}"/>
              </a:ext>
            </a:extLst>
          </p:cNvPr>
          <p:cNvSpPr>
            <a:spLocks noGrp="1"/>
          </p:cNvSpPr>
          <p:nvPr>
            <p:ph type="sldNum" sz="quarter" idx="5"/>
          </p:nvPr>
        </p:nvSpPr>
        <p:spPr/>
        <p:txBody>
          <a:bodyPr/>
          <a:lstStyle/>
          <a:p>
            <a:fld id="{13347CA4-1F79-0240-A446-C7B656BA37C9}" type="slidenum">
              <a:rPr lang="en-US" smtClean="0"/>
              <a:t>4</a:t>
            </a:fld>
            <a:endParaRPr lang="en-US"/>
          </a:p>
        </p:txBody>
      </p:sp>
    </p:spTree>
    <p:extLst>
      <p:ext uri="{BB962C8B-B14F-4D97-AF65-F5344CB8AC3E}">
        <p14:creationId xmlns:p14="http://schemas.microsoft.com/office/powerpoint/2010/main" val="3177012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4C5F82B8-7B93-EC4E-A288-D1CDAA16E11E}" type="slidenum">
              <a:rPr lang="nl-NL" smtClean="0"/>
              <a:t>5</a:t>
            </a:fld>
            <a:endParaRPr lang="nl-NL"/>
          </a:p>
        </p:txBody>
      </p:sp>
    </p:spTree>
    <p:extLst>
      <p:ext uri="{BB962C8B-B14F-4D97-AF65-F5344CB8AC3E}">
        <p14:creationId xmlns:p14="http://schemas.microsoft.com/office/powerpoint/2010/main" val="2245317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8.sv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A6FA3E-7B66-CB2D-2C01-4BE77AC23D80}"/>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5C200DC1-13D7-13A7-92B4-BE57DA908F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FA474879-C89D-1C8D-AA7D-F372FEEA7467}"/>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F409DAF8-62BE-4CBD-7846-417A5BDF27F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3566D5C-6A2F-D12E-D508-E4367787C9BF}"/>
              </a:ext>
            </a:extLst>
          </p:cNvPr>
          <p:cNvSpPr>
            <a:spLocks noGrp="1"/>
          </p:cNvSpPr>
          <p:nvPr>
            <p:ph type="sldNum" sz="quarter" idx="12"/>
          </p:nvPr>
        </p:nvSpPr>
        <p:spPr/>
        <p:txBody>
          <a:bodyPr/>
          <a:lstStyle/>
          <a:p>
            <a:fld id="{AA54C211-69E4-E444-A83D-FA39909634F9}" type="slidenum">
              <a:rPr lang="nl-NL" smtClean="0"/>
              <a:t>‹#›</a:t>
            </a:fld>
            <a:endParaRPr lang="nl-NL"/>
          </a:p>
        </p:txBody>
      </p:sp>
    </p:spTree>
    <p:extLst>
      <p:ext uri="{BB962C8B-B14F-4D97-AF65-F5344CB8AC3E}">
        <p14:creationId xmlns:p14="http://schemas.microsoft.com/office/powerpoint/2010/main" val="3925799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D6A1EA-ACE9-6265-F4C0-B9FBA08EBAA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6096F4B-7691-22DD-0FD9-375AECBA534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0CA581F-AA55-CE5F-3F69-DBF0872AB68D}"/>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348F2209-9930-7B05-A3E3-FCB655C9AB0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0817D3D-12AB-AA6D-0622-1BFB4C7E83DF}"/>
              </a:ext>
            </a:extLst>
          </p:cNvPr>
          <p:cNvSpPr>
            <a:spLocks noGrp="1"/>
          </p:cNvSpPr>
          <p:nvPr>
            <p:ph type="sldNum" sz="quarter" idx="12"/>
          </p:nvPr>
        </p:nvSpPr>
        <p:spPr/>
        <p:txBody>
          <a:bodyPr/>
          <a:lstStyle/>
          <a:p>
            <a:fld id="{AA54C211-69E4-E444-A83D-FA39909634F9}" type="slidenum">
              <a:rPr lang="nl-NL" smtClean="0"/>
              <a:t>‹#›</a:t>
            </a:fld>
            <a:endParaRPr lang="nl-NL"/>
          </a:p>
        </p:txBody>
      </p:sp>
    </p:spTree>
    <p:extLst>
      <p:ext uri="{BB962C8B-B14F-4D97-AF65-F5344CB8AC3E}">
        <p14:creationId xmlns:p14="http://schemas.microsoft.com/office/powerpoint/2010/main" val="2997195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C54B28-823C-E3AE-9DC8-58D9F5816FA7}"/>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39A23603-287D-A1A7-711C-6AE87AA4FB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E2373C8E-795F-F279-4561-BD66E3702E0F}"/>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162AFB9E-F736-E00B-E350-DEEC3312F8D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58747E5-B7D9-43A1-99F5-BFA0A686A94F}"/>
              </a:ext>
            </a:extLst>
          </p:cNvPr>
          <p:cNvSpPr>
            <a:spLocks noGrp="1"/>
          </p:cNvSpPr>
          <p:nvPr>
            <p:ph type="sldNum" sz="quarter" idx="12"/>
          </p:nvPr>
        </p:nvSpPr>
        <p:spPr/>
        <p:txBody>
          <a:bodyPr/>
          <a:lstStyle/>
          <a:p>
            <a:fld id="{AA54C211-69E4-E444-A83D-FA39909634F9}" type="slidenum">
              <a:rPr lang="nl-NL" smtClean="0"/>
              <a:t>‹#›</a:t>
            </a:fld>
            <a:endParaRPr lang="nl-NL"/>
          </a:p>
        </p:txBody>
      </p:sp>
    </p:spTree>
    <p:extLst>
      <p:ext uri="{BB962C8B-B14F-4D97-AF65-F5344CB8AC3E}">
        <p14:creationId xmlns:p14="http://schemas.microsoft.com/office/powerpoint/2010/main" val="1104511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79E34E-5573-B1BF-9686-2EAB8CB12F7B}"/>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4A5DF3E-53C6-5535-BCE5-0DA2F0D45C3B}"/>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5D3035D4-A0E5-DE14-2858-DC4710DC4B85}"/>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F20768B1-BDFA-AC25-8034-464B5C153582}"/>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6" name="Tijdelijke aanduiding voor voettekst 5">
            <a:extLst>
              <a:ext uri="{FF2B5EF4-FFF2-40B4-BE49-F238E27FC236}">
                <a16:creationId xmlns:a16="http://schemas.microsoft.com/office/drawing/2014/main" id="{B9A85116-D6E2-2F71-4765-59F45DD82A6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FD80C3A-143E-AD13-252C-1DA1518E8ABC}"/>
              </a:ext>
            </a:extLst>
          </p:cNvPr>
          <p:cNvSpPr>
            <a:spLocks noGrp="1"/>
          </p:cNvSpPr>
          <p:nvPr>
            <p:ph type="sldNum" sz="quarter" idx="12"/>
          </p:nvPr>
        </p:nvSpPr>
        <p:spPr/>
        <p:txBody>
          <a:bodyPr/>
          <a:lstStyle/>
          <a:p>
            <a:fld id="{AA54C211-69E4-E444-A83D-FA39909634F9}" type="slidenum">
              <a:rPr lang="nl-NL" smtClean="0"/>
              <a:t>‹#›</a:t>
            </a:fld>
            <a:endParaRPr lang="nl-NL"/>
          </a:p>
        </p:txBody>
      </p:sp>
    </p:spTree>
    <p:extLst>
      <p:ext uri="{BB962C8B-B14F-4D97-AF65-F5344CB8AC3E}">
        <p14:creationId xmlns:p14="http://schemas.microsoft.com/office/powerpoint/2010/main" val="995108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C529A6-A868-07E1-9DB6-F7BA00CB43CD}"/>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2DA934DE-0165-3467-711F-820D21CA3E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CD135D3-0989-A7C2-C854-F4BFB67C924B}"/>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FB6A366-0EC6-D6B2-CA75-837BF1F395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3737D86-8F80-6BDD-4F7E-2208A4DC94BA}"/>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E07A03FC-0EB1-91B5-6B2F-57E849FD1AFF}"/>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8" name="Tijdelijke aanduiding voor voettekst 7">
            <a:extLst>
              <a:ext uri="{FF2B5EF4-FFF2-40B4-BE49-F238E27FC236}">
                <a16:creationId xmlns:a16="http://schemas.microsoft.com/office/drawing/2014/main" id="{0A473183-3B1F-7D58-D124-17CAE7A69B82}"/>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1870FFB8-49C6-9E8E-70E7-386421917286}"/>
              </a:ext>
            </a:extLst>
          </p:cNvPr>
          <p:cNvSpPr>
            <a:spLocks noGrp="1"/>
          </p:cNvSpPr>
          <p:nvPr>
            <p:ph type="sldNum" sz="quarter" idx="12"/>
          </p:nvPr>
        </p:nvSpPr>
        <p:spPr/>
        <p:txBody>
          <a:bodyPr/>
          <a:lstStyle/>
          <a:p>
            <a:fld id="{AA54C211-69E4-E444-A83D-FA39909634F9}" type="slidenum">
              <a:rPr lang="nl-NL" smtClean="0"/>
              <a:t>‹#›</a:t>
            </a:fld>
            <a:endParaRPr lang="nl-NL"/>
          </a:p>
        </p:txBody>
      </p:sp>
    </p:spTree>
    <p:extLst>
      <p:ext uri="{BB962C8B-B14F-4D97-AF65-F5344CB8AC3E}">
        <p14:creationId xmlns:p14="http://schemas.microsoft.com/office/powerpoint/2010/main" val="925578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7983D2-7F22-D6AF-0CBD-1E0E06B3E4D2}"/>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FE46BFE7-39CF-D942-557F-3F078F260411}"/>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4" name="Tijdelijke aanduiding voor voettekst 3">
            <a:extLst>
              <a:ext uri="{FF2B5EF4-FFF2-40B4-BE49-F238E27FC236}">
                <a16:creationId xmlns:a16="http://schemas.microsoft.com/office/drawing/2014/main" id="{745DA15B-02BB-4AF8-6246-9EDB8031A3B5}"/>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56553781-1B48-A4F3-7A05-959D38B8BFC4}"/>
              </a:ext>
            </a:extLst>
          </p:cNvPr>
          <p:cNvSpPr>
            <a:spLocks noGrp="1"/>
          </p:cNvSpPr>
          <p:nvPr>
            <p:ph type="sldNum" sz="quarter" idx="12"/>
          </p:nvPr>
        </p:nvSpPr>
        <p:spPr/>
        <p:txBody>
          <a:bodyPr/>
          <a:lstStyle/>
          <a:p>
            <a:fld id="{AA54C211-69E4-E444-A83D-FA39909634F9}" type="slidenum">
              <a:rPr lang="nl-NL" smtClean="0"/>
              <a:t>‹#›</a:t>
            </a:fld>
            <a:endParaRPr lang="nl-NL"/>
          </a:p>
        </p:txBody>
      </p:sp>
    </p:spTree>
    <p:extLst>
      <p:ext uri="{BB962C8B-B14F-4D97-AF65-F5344CB8AC3E}">
        <p14:creationId xmlns:p14="http://schemas.microsoft.com/office/powerpoint/2010/main" val="15844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FFE0C58-EBE1-BCFF-8713-64BC3C7183DF}"/>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3" name="Tijdelijke aanduiding voor voettekst 2">
            <a:extLst>
              <a:ext uri="{FF2B5EF4-FFF2-40B4-BE49-F238E27FC236}">
                <a16:creationId xmlns:a16="http://schemas.microsoft.com/office/drawing/2014/main" id="{38A7CC2D-0D46-FFB4-3B34-D74D4B1C8EE0}"/>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B716B0F2-7A89-CD57-B425-3E5F6663D915}"/>
              </a:ext>
            </a:extLst>
          </p:cNvPr>
          <p:cNvSpPr>
            <a:spLocks noGrp="1"/>
          </p:cNvSpPr>
          <p:nvPr>
            <p:ph type="sldNum" sz="quarter" idx="12"/>
          </p:nvPr>
        </p:nvSpPr>
        <p:spPr/>
        <p:txBody>
          <a:bodyPr/>
          <a:lstStyle/>
          <a:p>
            <a:fld id="{AA54C211-69E4-E444-A83D-FA39909634F9}" type="slidenum">
              <a:rPr lang="nl-NL" smtClean="0"/>
              <a:t>‹#›</a:t>
            </a:fld>
            <a:endParaRPr lang="nl-NL"/>
          </a:p>
        </p:txBody>
      </p:sp>
    </p:spTree>
    <p:extLst>
      <p:ext uri="{BB962C8B-B14F-4D97-AF65-F5344CB8AC3E}">
        <p14:creationId xmlns:p14="http://schemas.microsoft.com/office/powerpoint/2010/main" val="2001879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828BFE-16EA-724B-351B-EF518350D77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04EEAFD-29CC-52AF-8A79-31B073C052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C69AA948-B4B1-F6C0-73A9-AC077AC4E7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A749E442-128D-2EEC-797D-AC3EED052585}"/>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6" name="Tijdelijke aanduiding voor voettekst 5">
            <a:extLst>
              <a:ext uri="{FF2B5EF4-FFF2-40B4-BE49-F238E27FC236}">
                <a16:creationId xmlns:a16="http://schemas.microsoft.com/office/drawing/2014/main" id="{7A96698C-7386-08EE-AADA-FA6A1953F1C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676390B-DF76-C6B3-D1ED-58BF663EED0E}"/>
              </a:ext>
            </a:extLst>
          </p:cNvPr>
          <p:cNvSpPr>
            <a:spLocks noGrp="1"/>
          </p:cNvSpPr>
          <p:nvPr>
            <p:ph type="sldNum" sz="quarter" idx="12"/>
          </p:nvPr>
        </p:nvSpPr>
        <p:spPr/>
        <p:txBody>
          <a:bodyPr/>
          <a:lstStyle/>
          <a:p>
            <a:fld id="{AA54C211-69E4-E444-A83D-FA39909634F9}" type="slidenum">
              <a:rPr lang="nl-NL" smtClean="0"/>
              <a:t>‹#›</a:t>
            </a:fld>
            <a:endParaRPr lang="nl-NL"/>
          </a:p>
        </p:txBody>
      </p:sp>
    </p:spTree>
    <p:extLst>
      <p:ext uri="{BB962C8B-B14F-4D97-AF65-F5344CB8AC3E}">
        <p14:creationId xmlns:p14="http://schemas.microsoft.com/office/powerpoint/2010/main" val="271823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03C07A-20E4-C631-B5D5-B6C99E9EA6A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B62C0A7A-84CE-FA63-7251-629725E7D3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95AC9528-12E5-DB5F-F910-71D434BAE5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75AC6EA-EB34-0810-4BEB-376C2DCDF575}"/>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6" name="Tijdelijke aanduiding voor voettekst 5">
            <a:extLst>
              <a:ext uri="{FF2B5EF4-FFF2-40B4-BE49-F238E27FC236}">
                <a16:creationId xmlns:a16="http://schemas.microsoft.com/office/drawing/2014/main" id="{E601C77F-2F7C-E8C2-59A5-931B733F9FB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E700072-C940-E689-512E-8912FF3DBAE7}"/>
              </a:ext>
            </a:extLst>
          </p:cNvPr>
          <p:cNvSpPr>
            <a:spLocks noGrp="1"/>
          </p:cNvSpPr>
          <p:nvPr>
            <p:ph type="sldNum" sz="quarter" idx="12"/>
          </p:nvPr>
        </p:nvSpPr>
        <p:spPr/>
        <p:txBody>
          <a:bodyPr/>
          <a:lstStyle/>
          <a:p>
            <a:fld id="{AA54C211-69E4-E444-A83D-FA39909634F9}" type="slidenum">
              <a:rPr lang="nl-NL" smtClean="0"/>
              <a:t>‹#›</a:t>
            </a:fld>
            <a:endParaRPr lang="nl-NL"/>
          </a:p>
        </p:txBody>
      </p:sp>
    </p:spTree>
    <p:extLst>
      <p:ext uri="{BB962C8B-B14F-4D97-AF65-F5344CB8AC3E}">
        <p14:creationId xmlns:p14="http://schemas.microsoft.com/office/powerpoint/2010/main" val="2220081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7E5C99-7B1D-1AA8-D8F7-45D54A88F394}"/>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80F27F0C-B646-A36E-2360-94ADC170F0A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84472B5-F602-FBE8-E9D4-C5DE172CA4F3}"/>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92628899-7679-9D2C-8C6D-A169A28BA33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A319273-C3F7-FADB-190A-5A885D40AAB7}"/>
              </a:ext>
            </a:extLst>
          </p:cNvPr>
          <p:cNvSpPr>
            <a:spLocks noGrp="1"/>
          </p:cNvSpPr>
          <p:nvPr>
            <p:ph type="sldNum" sz="quarter" idx="12"/>
          </p:nvPr>
        </p:nvSpPr>
        <p:spPr/>
        <p:txBody>
          <a:bodyPr/>
          <a:lstStyle/>
          <a:p>
            <a:fld id="{AA54C211-69E4-E444-A83D-FA39909634F9}" type="slidenum">
              <a:rPr lang="nl-NL" smtClean="0"/>
              <a:t>‹#›</a:t>
            </a:fld>
            <a:endParaRPr lang="nl-NL"/>
          </a:p>
        </p:txBody>
      </p:sp>
    </p:spTree>
    <p:extLst>
      <p:ext uri="{BB962C8B-B14F-4D97-AF65-F5344CB8AC3E}">
        <p14:creationId xmlns:p14="http://schemas.microsoft.com/office/powerpoint/2010/main" val="2291128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4C3FA25A-9664-F753-57DF-CB058A8DB983}"/>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624E6728-F1B0-AE6F-F7C7-4A77E86131E7}"/>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3203C16-50CF-9D22-89BA-80602664157F}"/>
              </a:ext>
            </a:extLst>
          </p:cNvPr>
          <p:cNvSpPr>
            <a:spLocks noGrp="1"/>
          </p:cNvSpPr>
          <p:nvPr>
            <p:ph type="dt" sz="half" idx="10"/>
          </p:nvPr>
        </p:nvSpPr>
        <p:spPr/>
        <p:txBody>
          <a:bodyPr/>
          <a:lstStyle/>
          <a:p>
            <a:fld id="{956FE3F6-DA85-E441-9703-A24E08463D9C}"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1DAA34FD-2E94-AC35-17E6-BF9DE0C25F5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4E5E864-9639-370E-FC4D-96A30AFE8329}"/>
              </a:ext>
            </a:extLst>
          </p:cNvPr>
          <p:cNvSpPr>
            <a:spLocks noGrp="1"/>
          </p:cNvSpPr>
          <p:nvPr>
            <p:ph type="sldNum" sz="quarter" idx="12"/>
          </p:nvPr>
        </p:nvSpPr>
        <p:spPr/>
        <p:txBody>
          <a:bodyPr/>
          <a:lstStyle/>
          <a:p>
            <a:fld id="{AA54C211-69E4-E444-A83D-FA39909634F9}" type="slidenum">
              <a:rPr lang="nl-NL" smtClean="0"/>
              <a:t>‹#›</a:t>
            </a:fld>
            <a:endParaRPr lang="nl-NL"/>
          </a:p>
        </p:txBody>
      </p:sp>
    </p:spTree>
    <p:extLst>
      <p:ext uri="{BB962C8B-B14F-4D97-AF65-F5344CB8AC3E}">
        <p14:creationId xmlns:p14="http://schemas.microsoft.com/office/powerpoint/2010/main" val="11725466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F5CFEE9B-5875-B745-85F1-E34CD10FBA2D}"/>
              </a:ext>
            </a:extLst>
          </p:cNvPr>
          <p:cNvSpPr>
            <a:spLocks noGrp="1"/>
          </p:cNvSpPr>
          <p:nvPr>
            <p:ph type="body" idx="1"/>
          </p:nvPr>
        </p:nvSpPr>
        <p:spPr>
          <a:xfrm>
            <a:off x="1002506" y="1335260"/>
            <a:ext cx="10177894" cy="823912"/>
          </a:xfrm>
        </p:spPr>
        <p:txBody>
          <a:bodyPr anchor="b"/>
          <a:lstStyle>
            <a:lvl1pPr marL="0" indent="0">
              <a:buNone/>
              <a:defRPr sz="2400" b="1">
                <a:solidFill>
                  <a:srgbClr val="2D5F4B"/>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B3462BD-BEC0-5944-B78A-E5AAFABECBB2}"/>
              </a:ext>
            </a:extLst>
          </p:cNvPr>
          <p:cNvSpPr>
            <a:spLocks noGrp="1"/>
          </p:cNvSpPr>
          <p:nvPr>
            <p:ph sz="half" idx="2"/>
          </p:nvPr>
        </p:nvSpPr>
        <p:spPr>
          <a:xfrm>
            <a:off x="1002506" y="2252965"/>
            <a:ext cx="10177894" cy="3684588"/>
          </a:xfrm>
        </p:spPr>
        <p:txBody>
          <a:bodyPr/>
          <a:lstStyle>
            <a:lvl1pPr marL="228600" indent="-228600">
              <a:buFontTx/>
              <a:buBlip>
                <a:blip>
                  <a:extLst>
                    <a:ext uri="{96DAC541-7B7A-43D3-8B79-37D633B846F1}">
                      <asvg:svgBlip xmlns:asvg="http://schemas.microsoft.com/office/drawing/2016/SVG/main" r:embed="rId2"/>
                    </a:ext>
                  </a:extLst>
                </a:blip>
              </a:buBlip>
              <a:defRPr sz="2400" b="0">
                <a:solidFill>
                  <a:srgbClr val="2D5F4B"/>
                </a:solidFill>
                <a:latin typeface="Poppins" pitchFamily="2" charset="77"/>
                <a:cs typeface="Poppins" pitchFamily="2" charset="77"/>
              </a:defRPr>
            </a:lvl1pPr>
            <a:lvl2pPr marL="685800" indent="-228600">
              <a:buFontTx/>
              <a:buBlip>
                <a:blip>
                  <a:extLst>
                    <a:ext uri="{96DAC541-7B7A-43D3-8B79-37D633B846F1}">
                      <asvg:svgBlip xmlns:asvg="http://schemas.microsoft.com/office/drawing/2016/SVG/main" r:embed="rId2"/>
                    </a:ext>
                  </a:extLst>
                </a:blip>
              </a:buBlip>
              <a:defRPr sz="1800">
                <a:solidFill>
                  <a:schemeClr val="tx1"/>
                </a:solidFill>
                <a:latin typeface="Poppins" pitchFamily="2" charset="77"/>
                <a:cs typeface="Poppins" pitchFamily="2" charset="77"/>
              </a:defRPr>
            </a:lvl2pPr>
            <a:lvl3pPr>
              <a:defRPr sz="1400">
                <a:solidFill>
                  <a:schemeClr val="tx1"/>
                </a:solidFill>
                <a:latin typeface="Poppins" pitchFamily="2" charset="77"/>
                <a:cs typeface="Poppins" pitchFamily="2" charset="77"/>
              </a:defRPr>
            </a:lvl3pPr>
            <a:lvl4pPr>
              <a:defRPr sz="1400">
                <a:solidFill>
                  <a:schemeClr val="tx1"/>
                </a:solidFill>
                <a:latin typeface="Poppins" pitchFamily="2" charset="77"/>
                <a:cs typeface="Poppins" pitchFamily="2" charset="77"/>
              </a:defRPr>
            </a:lvl4pPr>
            <a:lvl5pPr>
              <a:defRPr sz="1100">
                <a:solidFill>
                  <a:schemeClr val="tx1"/>
                </a:solidFill>
                <a:latin typeface="Poppins" pitchFamily="2" charset="77"/>
                <a:cs typeface="Poppins" pitchFamily="2" charset="77"/>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0" name="Parallellogram 4">
            <a:extLst>
              <a:ext uri="{FF2B5EF4-FFF2-40B4-BE49-F238E27FC236}">
                <a16:creationId xmlns:a16="http://schemas.microsoft.com/office/drawing/2014/main" id="{FB88C436-FEA5-B147-9374-334E4B0957D9}"/>
              </a:ext>
            </a:extLst>
          </p:cNvPr>
          <p:cNvSpPr/>
          <p:nvPr userDrawn="1"/>
        </p:nvSpPr>
        <p:spPr>
          <a:xfrm>
            <a:off x="11560918" y="239645"/>
            <a:ext cx="631082" cy="614358"/>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rgbClr val="91C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C8E15CE9-5C4B-4948-B534-91EB7F57CF1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39645"/>
            <a:ext cx="830779" cy="614358"/>
          </a:xfrm>
          <a:prstGeom prst="rect">
            <a:avLst/>
          </a:prstGeom>
        </p:spPr>
      </p:pic>
      <p:sp>
        <p:nvSpPr>
          <p:cNvPr id="13" name="Tijdelijke aanduiding voor dianummer 5">
            <a:extLst>
              <a:ext uri="{FF2B5EF4-FFF2-40B4-BE49-F238E27FC236}">
                <a16:creationId xmlns:a16="http://schemas.microsoft.com/office/drawing/2014/main" id="{10C6E3D4-F9CF-D14D-A063-ECFDB38E5559}"/>
              </a:ext>
            </a:extLst>
          </p:cNvPr>
          <p:cNvSpPr txBox="1">
            <a:spLocks/>
          </p:cNvSpPr>
          <p:nvPr userDrawn="1"/>
        </p:nvSpPr>
        <p:spPr>
          <a:xfrm>
            <a:off x="11571428" y="364261"/>
            <a:ext cx="55157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963B0B-9211-DA4E-95A5-E8C85518FCCE}" type="slidenum">
              <a:rPr lang="en-US" smtClean="0"/>
              <a:pPr/>
              <a:t>‹#›</a:t>
            </a:fld>
            <a:endParaRPr lang="en-US"/>
          </a:p>
        </p:txBody>
      </p:sp>
      <p:sp>
        <p:nvSpPr>
          <p:cNvPr id="14" name="Tijdelijke aanduiding voor voettekst 7">
            <a:extLst>
              <a:ext uri="{FF2B5EF4-FFF2-40B4-BE49-F238E27FC236}">
                <a16:creationId xmlns:a16="http://schemas.microsoft.com/office/drawing/2014/main" id="{01C8B39A-1821-7F4A-BD7F-24609FBEACE5}"/>
              </a:ext>
            </a:extLst>
          </p:cNvPr>
          <p:cNvSpPr>
            <a:spLocks noGrp="1"/>
          </p:cNvSpPr>
          <p:nvPr>
            <p:ph type="ftr" sz="quarter" idx="11"/>
          </p:nvPr>
        </p:nvSpPr>
        <p:spPr>
          <a:xfrm>
            <a:off x="830779" y="6356350"/>
            <a:ext cx="10523023" cy="365125"/>
          </a:xfrm>
        </p:spPr>
        <p:txBody>
          <a:bodyPr/>
          <a:lstStyle>
            <a:lvl1pPr>
              <a:defRPr>
                <a:solidFill>
                  <a:srgbClr val="91CDB4"/>
                </a:solidFill>
                <a:latin typeface="Poppins" pitchFamily="2" charset="77"/>
                <a:cs typeface="Poppins" pitchFamily="2" charset="77"/>
              </a:defRPr>
            </a:lvl1pPr>
          </a:lstStyle>
          <a:p>
            <a:endParaRPr lang="en-US"/>
          </a:p>
        </p:txBody>
      </p:sp>
      <p:sp>
        <p:nvSpPr>
          <p:cNvPr id="15" name="Tijdelijke aanduiding voor tekst 2">
            <a:extLst>
              <a:ext uri="{FF2B5EF4-FFF2-40B4-BE49-F238E27FC236}">
                <a16:creationId xmlns:a16="http://schemas.microsoft.com/office/drawing/2014/main" id="{49EDC246-1FBA-B54B-BCDA-B900378CBB6C}"/>
              </a:ext>
            </a:extLst>
          </p:cNvPr>
          <p:cNvSpPr>
            <a:spLocks noGrp="1"/>
          </p:cNvSpPr>
          <p:nvPr>
            <p:ph type="body" idx="12"/>
          </p:nvPr>
        </p:nvSpPr>
        <p:spPr>
          <a:xfrm>
            <a:off x="966336" y="239645"/>
            <a:ext cx="10177894" cy="614358"/>
          </a:xfrm>
        </p:spPr>
        <p:txBody>
          <a:bodyPr anchor="b"/>
          <a:lstStyle>
            <a:lvl1pPr marL="0" indent="0" algn="ctr">
              <a:buNone/>
              <a:defRPr sz="2400" b="1">
                <a:solidFill>
                  <a:srgbClr val="2D5F4B"/>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Tree>
    <p:extLst>
      <p:ext uri="{BB962C8B-B14F-4D97-AF65-F5344CB8AC3E}">
        <p14:creationId xmlns:p14="http://schemas.microsoft.com/office/powerpoint/2010/main" val="37956042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2F34A302-8E20-104B-82E7-4A8DCE96AD87}"/>
              </a:ext>
            </a:extLst>
          </p:cNvPr>
          <p:cNvPicPr>
            <a:picLocks noChangeAspect="1"/>
          </p:cNvPicPr>
          <p:nvPr userDrawn="1"/>
        </p:nvPicPr>
        <p:blipFill rotWithShape="1">
          <a:blip r:embed="rId2"/>
          <a:srcRect l="-7370" t="36999" r="7370" b="25599"/>
          <a:stretch/>
        </p:blipFill>
        <p:spPr>
          <a:xfrm>
            <a:off x="-9625" y="7200"/>
            <a:ext cx="12211250" cy="6850800"/>
          </a:xfrm>
          <a:prstGeom prst="rect">
            <a:avLst/>
          </a:prstGeom>
        </p:spPr>
      </p:pic>
      <p:pic>
        <p:nvPicPr>
          <p:cNvPr id="8" name="Graphic 7">
            <a:extLst>
              <a:ext uri="{FF2B5EF4-FFF2-40B4-BE49-F238E27FC236}">
                <a16:creationId xmlns:a16="http://schemas.microsoft.com/office/drawing/2014/main" id="{A7EFB765-03CF-CF47-922C-318ADF81ED23}"/>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82" t="3950" r="-1" b="36952"/>
          <a:stretch/>
        </p:blipFill>
        <p:spPr>
          <a:xfrm>
            <a:off x="-87566" y="0"/>
            <a:ext cx="5973216" cy="6858000"/>
          </a:xfrm>
          <a:prstGeom prst="rect">
            <a:avLst/>
          </a:prstGeom>
        </p:spPr>
      </p:pic>
      <p:pic>
        <p:nvPicPr>
          <p:cNvPr id="9" name="Graphic 8">
            <a:extLst>
              <a:ext uri="{FF2B5EF4-FFF2-40B4-BE49-F238E27FC236}">
                <a16:creationId xmlns:a16="http://schemas.microsoft.com/office/drawing/2014/main" id="{F59209E3-C202-2746-8614-8F58289F3B85}"/>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224" r="-224"/>
          <a:stretch/>
        </p:blipFill>
        <p:spPr>
          <a:xfrm>
            <a:off x="-87566" y="1175162"/>
            <a:ext cx="8056114" cy="4158838"/>
          </a:xfrm>
          <a:prstGeom prst="rect">
            <a:avLst/>
          </a:prstGeom>
        </p:spPr>
      </p:pic>
    </p:spTree>
    <p:extLst>
      <p:ext uri="{BB962C8B-B14F-4D97-AF65-F5344CB8AC3E}">
        <p14:creationId xmlns:p14="http://schemas.microsoft.com/office/powerpoint/2010/main" val="3870939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Aangepaste indeling">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A54A68BE-F362-8D4E-A782-598289C89389}"/>
              </a:ext>
            </a:extLst>
          </p:cNvPr>
          <p:cNvPicPr>
            <a:picLocks noChangeAspect="1"/>
          </p:cNvPicPr>
          <p:nvPr userDrawn="1"/>
        </p:nvPicPr>
        <p:blipFill rotWithShape="1">
          <a:blip r:embed="rId2"/>
          <a:srcRect l="152" t="13365" r="15151" b="13365"/>
          <a:stretch/>
        </p:blipFill>
        <p:spPr>
          <a:xfrm>
            <a:off x="0" y="0"/>
            <a:ext cx="12196497" cy="6858000"/>
          </a:xfrm>
          <a:prstGeom prst="rect">
            <a:avLst/>
          </a:prstGeom>
        </p:spPr>
      </p:pic>
      <p:pic>
        <p:nvPicPr>
          <p:cNvPr id="13" name="Graphic 12">
            <a:extLst>
              <a:ext uri="{FF2B5EF4-FFF2-40B4-BE49-F238E27FC236}">
                <a16:creationId xmlns:a16="http://schemas.microsoft.com/office/drawing/2014/main" id="{980397C8-E035-0C46-9955-D754CEE08D8A}"/>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456" t="994" r="-456" b="37339"/>
          <a:stretch/>
        </p:blipFill>
        <p:spPr>
          <a:xfrm>
            <a:off x="0" y="0"/>
            <a:ext cx="5897652" cy="6858000"/>
          </a:xfrm>
          <a:prstGeom prst="rect">
            <a:avLst/>
          </a:prstGeom>
        </p:spPr>
      </p:pic>
      <p:pic>
        <p:nvPicPr>
          <p:cNvPr id="11" name="Graphic 10">
            <a:extLst>
              <a:ext uri="{FF2B5EF4-FFF2-40B4-BE49-F238E27FC236}">
                <a16:creationId xmlns:a16="http://schemas.microsoft.com/office/drawing/2014/main" id="{504D1E6C-EA38-044B-9166-781012DBE00E}"/>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77" r="-77"/>
          <a:stretch/>
        </p:blipFill>
        <p:spPr>
          <a:xfrm>
            <a:off x="0" y="1374971"/>
            <a:ext cx="7957747" cy="4108058"/>
          </a:xfrm>
          <a:prstGeom prst="rect">
            <a:avLst/>
          </a:prstGeom>
        </p:spPr>
      </p:pic>
    </p:spTree>
    <p:extLst>
      <p:ext uri="{BB962C8B-B14F-4D97-AF65-F5344CB8AC3E}">
        <p14:creationId xmlns:p14="http://schemas.microsoft.com/office/powerpoint/2010/main" val="38438483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17" name="Tijdelijke aanduiding voor afbeelding 2">
            <a:extLst>
              <a:ext uri="{FF2B5EF4-FFF2-40B4-BE49-F238E27FC236}">
                <a16:creationId xmlns:a16="http://schemas.microsoft.com/office/drawing/2014/main" id="{AAB90A29-04E9-054F-AB59-C80952ED59C3}"/>
              </a:ext>
            </a:extLst>
          </p:cNvPr>
          <p:cNvSpPr>
            <a:spLocks noGrp="1"/>
          </p:cNvSpPr>
          <p:nvPr>
            <p:ph type="pic" idx="13"/>
          </p:nvPr>
        </p:nvSpPr>
        <p:spPr>
          <a:xfrm>
            <a:off x="930166" y="1791933"/>
            <a:ext cx="5943601" cy="4162098"/>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7" name="Parallellogram 4">
            <a:extLst>
              <a:ext uri="{FF2B5EF4-FFF2-40B4-BE49-F238E27FC236}">
                <a16:creationId xmlns:a16="http://schemas.microsoft.com/office/drawing/2014/main" id="{E7905E1D-A0FC-8D41-96D2-733E1E70AFDB}"/>
              </a:ext>
            </a:extLst>
          </p:cNvPr>
          <p:cNvSpPr/>
          <p:nvPr userDrawn="1"/>
        </p:nvSpPr>
        <p:spPr>
          <a:xfrm>
            <a:off x="5612525" y="1791933"/>
            <a:ext cx="5567875" cy="4172530"/>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7875" h="4172528">
                <a:moveTo>
                  <a:pt x="0" y="4172528"/>
                </a:moveTo>
                <a:lnTo>
                  <a:pt x="1043132" y="0"/>
                </a:lnTo>
                <a:lnTo>
                  <a:pt x="5549462" y="0"/>
                </a:lnTo>
                <a:cubicBezTo>
                  <a:pt x="5555600" y="1390843"/>
                  <a:pt x="5561737" y="2781685"/>
                  <a:pt x="5567875" y="4172528"/>
                </a:cubicBezTo>
                <a:lnTo>
                  <a:pt x="0" y="4172528"/>
                </a:lnTo>
                <a:close/>
              </a:path>
            </a:pathLst>
          </a:custGeom>
          <a:solidFill>
            <a:srgbClr val="91C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logram 4">
            <a:extLst>
              <a:ext uri="{FF2B5EF4-FFF2-40B4-BE49-F238E27FC236}">
                <a16:creationId xmlns:a16="http://schemas.microsoft.com/office/drawing/2014/main" id="{4D1DB233-0704-E449-83FD-DF7D20C71C06}"/>
              </a:ext>
            </a:extLst>
          </p:cNvPr>
          <p:cNvSpPr/>
          <p:nvPr userDrawn="1"/>
        </p:nvSpPr>
        <p:spPr>
          <a:xfrm>
            <a:off x="11560918" y="239645"/>
            <a:ext cx="631082" cy="614358"/>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rgbClr val="91C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3FE844AC-F7E7-5B49-8ABC-0697FA633CF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39645"/>
            <a:ext cx="830779" cy="614358"/>
          </a:xfrm>
          <a:prstGeom prst="rect">
            <a:avLst/>
          </a:prstGeom>
        </p:spPr>
      </p:pic>
      <p:sp>
        <p:nvSpPr>
          <p:cNvPr id="11" name="Tekstvak 10">
            <a:extLst>
              <a:ext uri="{FF2B5EF4-FFF2-40B4-BE49-F238E27FC236}">
                <a16:creationId xmlns:a16="http://schemas.microsoft.com/office/drawing/2014/main" id="{421F5DBC-8EE9-3A4B-8FD4-D259D9A2D5A5}"/>
              </a:ext>
            </a:extLst>
          </p:cNvPr>
          <p:cNvSpPr txBox="1"/>
          <p:nvPr userDrawn="1"/>
        </p:nvSpPr>
        <p:spPr>
          <a:xfrm>
            <a:off x="8565931" y="239645"/>
            <a:ext cx="641131" cy="409903"/>
          </a:xfrm>
          <a:prstGeom prst="rect">
            <a:avLst/>
          </a:prstGeom>
          <a:noFill/>
        </p:spPr>
        <p:txBody>
          <a:bodyPr wrap="square" rtlCol="0">
            <a:spAutoFit/>
          </a:bodyPr>
          <a:lstStyle/>
          <a:p>
            <a:endParaRPr lang="en-US"/>
          </a:p>
        </p:txBody>
      </p:sp>
      <p:sp>
        <p:nvSpPr>
          <p:cNvPr id="12" name="Tekstvak 11">
            <a:extLst>
              <a:ext uri="{FF2B5EF4-FFF2-40B4-BE49-F238E27FC236}">
                <a16:creationId xmlns:a16="http://schemas.microsoft.com/office/drawing/2014/main" id="{A780F657-BE70-D341-A13E-9440AC76575A}"/>
              </a:ext>
            </a:extLst>
          </p:cNvPr>
          <p:cNvSpPr txBox="1"/>
          <p:nvPr userDrawn="1"/>
        </p:nvSpPr>
        <p:spPr>
          <a:xfrm>
            <a:off x="8639502" y="239645"/>
            <a:ext cx="641131" cy="409903"/>
          </a:xfrm>
          <a:prstGeom prst="rect">
            <a:avLst/>
          </a:prstGeom>
          <a:noFill/>
        </p:spPr>
        <p:txBody>
          <a:bodyPr wrap="square" rtlCol="0">
            <a:spAutoFit/>
          </a:bodyPr>
          <a:lstStyle/>
          <a:p>
            <a:endParaRPr lang="en-US"/>
          </a:p>
        </p:txBody>
      </p:sp>
      <p:sp>
        <p:nvSpPr>
          <p:cNvPr id="13" name="Tekstvak 12">
            <a:extLst>
              <a:ext uri="{FF2B5EF4-FFF2-40B4-BE49-F238E27FC236}">
                <a16:creationId xmlns:a16="http://schemas.microsoft.com/office/drawing/2014/main" id="{08E005BF-269D-6042-A7E4-3176ED0299E0}"/>
              </a:ext>
            </a:extLst>
          </p:cNvPr>
          <p:cNvSpPr txBox="1"/>
          <p:nvPr userDrawn="1"/>
        </p:nvSpPr>
        <p:spPr>
          <a:xfrm>
            <a:off x="8602717" y="281971"/>
            <a:ext cx="641131" cy="409903"/>
          </a:xfrm>
          <a:prstGeom prst="rect">
            <a:avLst/>
          </a:prstGeom>
          <a:noFill/>
        </p:spPr>
        <p:txBody>
          <a:bodyPr wrap="square" rtlCol="0">
            <a:spAutoFit/>
          </a:bodyPr>
          <a:lstStyle/>
          <a:p>
            <a:endParaRPr lang="en-US"/>
          </a:p>
        </p:txBody>
      </p:sp>
      <p:sp>
        <p:nvSpPr>
          <p:cNvPr id="6" name="Tijdelijke aanduiding voor dianummer 5">
            <a:extLst>
              <a:ext uri="{FF2B5EF4-FFF2-40B4-BE49-F238E27FC236}">
                <a16:creationId xmlns:a16="http://schemas.microsoft.com/office/drawing/2014/main" id="{E712CC83-6B32-5E47-8F11-37219A97E09C}"/>
              </a:ext>
            </a:extLst>
          </p:cNvPr>
          <p:cNvSpPr>
            <a:spLocks noGrp="1"/>
          </p:cNvSpPr>
          <p:nvPr>
            <p:ph type="sldNum" sz="quarter" idx="12"/>
          </p:nvPr>
        </p:nvSpPr>
        <p:spPr>
          <a:xfrm>
            <a:off x="11571428" y="364261"/>
            <a:ext cx="551570" cy="365125"/>
          </a:xfrm>
        </p:spPr>
        <p:txBody>
          <a:bodyPr/>
          <a:lstStyle>
            <a:lvl1pPr>
              <a:defRPr>
                <a:solidFill>
                  <a:schemeClr val="bg1"/>
                </a:solidFill>
              </a:defRPr>
            </a:lvl1pPr>
          </a:lstStyle>
          <a:p>
            <a:fld id="{DD963B0B-9211-DA4E-95A5-E8C85518FCCE}" type="slidenum">
              <a:rPr lang="en-US" smtClean="0"/>
              <a:pPr/>
              <a:t>‹#›</a:t>
            </a:fld>
            <a:endParaRPr lang="en-US"/>
          </a:p>
        </p:txBody>
      </p:sp>
      <p:sp>
        <p:nvSpPr>
          <p:cNvPr id="18" name="Titel 1">
            <a:extLst>
              <a:ext uri="{FF2B5EF4-FFF2-40B4-BE49-F238E27FC236}">
                <a16:creationId xmlns:a16="http://schemas.microsoft.com/office/drawing/2014/main" id="{65573FE3-B7B3-BE48-B7C8-599EF0D50B7D}"/>
              </a:ext>
            </a:extLst>
          </p:cNvPr>
          <p:cNvSpPr>
            <a:spLocks noGrp="1"/>
          </p:cNvSpPr>
          <p:nvPr>
            <p:ph type="title"/>
          </p:nvPr>
        </p:nvSpPr>
        <p:spPr>
          <a:xfrm>
            <a:off x="6754876" y="2256145"/>
            <a:ext cx="3760724" cy="2939310"/>
          </a:xfrm>
        </p:spPr>
        <p:txBody>
          <a:bodyPr anchor="ctr">
            <a:normAutofit/>
          </a:bodyPr>
          <a:lstStyle>
            <a:lvl1pPr>
              <a:lnSpc>
                <a:spcPct val="150000"/>
              </a:lnSpc>
              <a:defRPr sz="2400" b="1">
                <a:solidFill>
                  <a:schemeClr val="bg1"/>
                </a:solidFill>
                <a:latin typeface="Poppins" pitchFamily="2" charset="77"/>
                <a:cs typeface="Poppins" pitchFamily="2" charset="77"/>
              </a:defRPr>
            </a:lvl1pPr>
          </a:lstStyle>
          <a:p>
            <a:r>
              <a:rPr lang="nl-NL"/>
              <a:t>Klik om stijl te bewerken</a:t>
            </a:r>
            <a:endParaRPr lang="en-US"/>
          </a:p>
        </p:txBody>
      </p:sp>
      <p:sp>
        <p:nvSpPr>
          <p:cNvPr id="20" name="Tijdelijke aanduiding voor voettekst 7">
            <a:extLst>
              <a:ext uri="{FF2B5EF4-FFF2-40B4-BE49-F238E27FC236}">
                <a16:creationId xmlns:a16="http://schemas.microsoft.com/office/drawing/2014/main" id="{43CE3630-1312-A44F-9F0F-C3E5DB9905ED}"/>
              </a:ext>
            </a:extLst>
          </p:cNvPr>
          <p:cNvSpPr>
            <a:spLocks noGrp="1"/>
          </p:cNvSpPr>
          <p:nvPr>
            <p:ph type="ftr" sz="quarter" idx="11"/>
          </p:nvPr>
        </p:nvSpPr>
        <p:spPr>
          <a:xfrm>
            <a:off x="830779" y="6356350"/>
            <a:ext cx="10523023" cy="365125"/>
          </a:xfrm>
        </p:spPr>
        <p:txBody>
          <a:bodyPr/>
          <a:lstStyle>
            <a:lvl1pPr>
              <a:defRPr>
                <a:solidFill>
                  <a:srgbClr val="91CDB4"/>
                </a:solidFill>
                <a:latin typeface="Poppins" pitchFamily="2" charset="77"/>
                <a:cs typeface="Poppins" pitchFamily="2" charset="77"/>
              </a:defRPr>
            </a:lvl1pPr>
          </a:lstStyle>
          <a:p>
            <a:endParaRPr lang="en-US"/>
          </a:p>
        </p:txBody>
      </p:sp>
      <p:sp>
        <p:nvSpPr>
          <p:cNvPr id="14" name="Tijdelijke aanduiding voor tekst 2">
            <a:extLst>
              <a:ext uri="{FF2B5EF4-FFF2-40B4-BE49-F238E27FC236}">
                <a16:creationId xmlns:a16="http://schemas.microsoft.com/office/drawing/2014/main" id="{282B2B53-06CA-6F4D-A19A-B789E5C7117A}"/>
              </a:ext>
            </a:extLst>
          </p:cNvPr>
          <p:cNvSpPr>
            <a:spLocks noGrp="1"/>
          </p:cNvSpPr>
          <p:nvPr>
            <p:ph type="body" idx="14"/>
          </p:nvPr>
        </p:nvSpPr>
        <p:spPr>
          <a:xfrm>
            <a:off x="966336" y="239645"/>
            <a:ext cx="10177894" cy="614358"/>
          </a:xfrm>
        </p:spPr>
        <p:txBody>
          <a:bodyPr anchor="b"/>
          <a:lstStyle>
            <a:lvl1pPr marL="0" indent="0" algn="ctr">
              <a:buNone/>
              <a:defRPr sz="2400" b="1">
                <a:solidFill>
                  <a:srgbClr val="2D5F4B"/>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Tree>
    <p:extLst>
      <p:ext uri="{BB962C8B-B14F-4D97-AF65-F5344CB8AC3E}">
        <p14:creationId xmlns:p14="http://schemas.microsoft.com/office/powerpoint/2010/main" val="11718926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en object">
    <p:bg>
      <p:bgPr>
        <a:solidFill>
          <a:srgbClr val="91CDB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D77E86D-3F61-A145-9180-5AABFABD737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2450" y="0"/>
            <a:ext cx="3648520" cy="6858000"/>
          </a:xfrm>
          <a:prstGeom prst="rect">
            <a:avLst/>
          </a:prstGeom>
        </p:spPr>
      </p:pic>
      <p:sp>
        <p:nvSpPr>
          <p:cNvPr id="8" name="Parallellogram 4">
            <a:extLst>
              <a:ext uri="{FF2B5EF4-FFF2-40B4-BE49-F238E27FC236}">
                <a16:creationId xmlns:a16="http://schemas.microsoft.com/office/drawing/2014/main" id="{540F060F-298D-604E-A799-4AA63902AB27}"/>
              </a:ext>
            </a:extLst>
          </p:cNvPr>
          <p:cNvSpPr/>
          <p:nvPr userDrawn="1"/>
        </p:nvSpPr>
        <p:spPr>
          <a:xfrm>
            <a:off x="11571428" y="239645"/>
            <a:ext cx="631082" cy="614358"/>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F58ACE57-94F6-5440-99B0-52C3D57D53B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39645"/>
            <a:ext cx="830779" cy="614358"/>
          </a:xfrm>
          <a:prstGeom prst="rect">
            <a:avLst/>
          </a:prstGeom>
        </p:spPr>
      </p:pic>
      <p:sp>
        <p:nvSpPr>
          <p:cNvPr id="10" name="Tekstvak 9">
            <a:extLst>
              <a:ext uri="{FF2B5EF4-FFF2-40B4-BE49-F238E27FC236}">
                <a16:creationId xmlns:a16="http://schemas.microsoft.com/office/drawing/2014/main" id="{F30A9EDE-A597-754A-B420-536F40D9C584}"/>
              </a:ext>
            </a:extLst>
          </p:cNvPr>
          <p:cNvSpPr txBox="1"/>
          <p:nvPr userDrawn="1"/>
        </p:nvSpPr>
        <p:spPr>
          <a:xfrm>
            <a:off x="8565931" y="239645"/>
            <a:ext cx="641131" cy="409903"/>
          </a:xfrm>
          <a:prstGeom prst="rect">
            <a:avLst/>
          </a:prstGeom>
          <a:noFill/>
        </p:spPr>
        <p:txBody>
          <a:bodyPr wrap="square" rtlCol="0">
            <a:spAutoFit/>
          </a:bodyPr>
          <a:lstStyle/>
          <a:p>
            <a:endParaRPr lang="en-US"/>
          </a:p>
        </p:txBody>
      </p:sp>
      <p:sp>
        <p:nvSpPr>
          <p:cNvPr id="11" name="Tekstvak 10">
            <a:extLst>
              <a:ext uri="{FF2B5EF4-FFF2-40B4-BE49-F238E27FC236}">
                <a16:creationId xmlns:a16="http://schemas.microsoft.com/office/drawing/2014/main" id="{D1B262AA-B4EE-864B-BF5D-0920B70DFD48}"/>
              </a:ext>
            </a:extLst>
          </p:cNvPr>
          <p:cNvSpPr txBox="1"/>
          <p:nvPr userDrawn="1"/>
        </p:nvSpPr>
        <p:spPr>
          <a:xfrm>
            <a:off x="8639502" y="239645"/>
            <a:ext cx="641131" cy="409903"/>
          </a:xfrm>
          <a:prstGeom prst="rect">
            <a:avLst/>
          </a:prstGeom>
          <a:noFill/>
        </p:spPr>
        <p:txBody>
          <a:bodyPr wrap="square" rtlCol="0">
            <a:spAutoFit/>
          </a:bodyPr>
          <a:lstStyle/>
          <a:p>
            <a:endParaRPr lang="en-US"/>
          </a:p>
        </p:txBody>
      </p:sp>
      <p:sp>
        <p:nvSpPr>
          <p:cNvPr id="12" name="Tekstvak 11">
            <a:extLst>
              <a:ext uri="{FF2B5EF4-FFF2-40B4-BE49-F238E27FC236}">
                <a16:creationId xmlns:a16="http://schemas.microsoft.com/office/drawing/2014/main" id="{C9CBECE5-D5FB-1D4D-8056-00D2277FE90A}"/>
              </a:ext>
            </a:extLst>
          </p:cNvPr>
          <p:cNvSpPr txBox="1"/>
          <p:nvPr userDrawn="1"/>
        </p:nvSpPr>
        <p:spPr>
          <a:xfrm>
            <a:off x="8602717" y="281971"/>
            <a:ext cx="641131" cy="409903"/>
          </a:xfrm>
          <a:prstGeom prst="rect">
            <a:avLst/>
          </a:prstGeom>
          <a:noFill/>
        </p:spPr>
        <p:txBody>
          <a:bodyPr wrap="square" rtlCol="0">
            <a:spAutoFit/>
          </a:bodyPr>
          <a:lstStyle/>
          <a:p>
            <a:endParaRPr lang="en-US"/>
          </a:p>
        </p:txBody>
      </p:sp>
      <p:sp>
        <p:nvSpPr>
          <p:cNvPr id="14" name="Tijdelijke aanduiding voor dianummer 5">
            <a:extLst>
              <a:ext uri="{FF2B5EF4-FFF2-40B4-BE49-F238E27FC236}">
                <a16:creationId xmlns:a16="http://schemas.microsoft.com/office/drawing/2014/main" id="{07485DB2-E1CB-734E-922D-541491F34E22}"/>
              </a:ext>
            </a:extLst>
          </p:cNvPr>
          <p:cNvSpPr>
            <a:spLocks noGrp="1"/>
          </p:cNvSpPr>
          <p:nvPr>
            <p:ph type="sldNum" sz="quarter" idx="12"/>
          </p:nvPr>
        </p:nvSpPr>
        <p:spPr>
          <a:xfrm>
            <a:off x="11571428" y="364261"/>
            <a:ext cx="551570" cy="365125"/>
          </a:xfrm>
        </p:spPr>
        <p:txBody>
          <a:bodyPr/>
          <a:lstStyle>
            <a:lvl1pPr>
              <a:defRPr>
                <a:solidFill>
                  <a:srgbClr val="2D5F4B"/>
                </a:solidFill>
              </a:defRPr>
            </a:lvl1pPr>
          </a:lstStyle>
          <a:p>
            <a:fld id="{DD963B0B-9211-DA4E-95A5-E8C85518FCCE}" type="slidenum">
              <a:rPr lang="en-US" smtClean="0"/>
              <a:pPr/>
              <a:t>‹#›</a:t>
            </a:fld>
            <a:endParaRPr lang="en-US"/>
          </a:p>
        </p:txBody>
      </p:sp>
      <p:sp>
        <p:nvSpPr>
          <p:cNvPr id="15" name="Titel 1">
            <a:extLst>
              <a:ext uri="{FF2B5EF4-FFF2-40B4-BE49-F238E27FC236}">
                <a16:creationId xmlns:a16="http://schemas.microsoft.com/office/drawing/2014/main" id="{EC7145F7-A7EB-4B4C-A0AB-B30D06CF98CC}"/>
              </a:ext>
            </a:extLst>
          </p:cNvPr>
          <p:cNvSpPr>
            <a:spLocks noGrp="1"/>
          </p:cNvSpPr>
          <p:nvPr>
            <p:ph type="title"/>
          </p:nvPr>
        </p:nvSpPr>
        <p:spPr>
          <a:xfrm>
            <a:off x="4028302" y="2455650"/>
            <a:ext cx="7011000" cy="2881121"/>
          </a:xfrm>
        </p:spPr>
        <p:txBody>
          <a:bodyPr anchor="ctr"/>
          <a:lstStyle>
            <a:lvl1pPr>
              <a:lnSpc>
                <a:spcPct val="150000"/>
              </a:lnSpc>
              <a:defRPr b="1">
                <a:solidFill>
                  <a:srgbClr val="2D5F4B"/>
                </a:solidFill>
                <a:latin typeface="Poppins" pitchFamily="2" charset="77"/>
                <a:cs typeface="Poppins" pitchFamily="2" charset="77"/>
              </a:defRPr>
            </a:lvl1pPr>
          </a:lstStyle>
          <a:p>
            <a:r>
              <a:rPr lang="nl-NL"/>
              <a:t>Klik om stijl te bewerken</a:t>
            </a:r>
            <a:endParaRPr lang="en-US"/>
          </a:p>
        </p:txBody>
      </p:sp>
    </p:spTree>
    <p:extLst>
      <p:ext uri="{BB962C8B-B14F-4D97-AF65-F5344CB8AC3E}">
        <p14:creationId xmlns:p14="http://schemas.microsoft.com/office/powerpoint/2010/main" val="2200319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pic>
        <p:nvPicPr>
          <p:cNvPr id="3" name="Afbeelding 2" descr="Afbeelding met buiten, boom, lucht, gras&#10;&#10;Automatisch gegenereerde beschrijving">
            <a:extLst>
              <a:ext uri="{FF2B5EF4-FFF2-40B4-BE49-F238E27FC236}">
                <a16:creationId xmlns:a16="http://schemas.microsoft.com/office/drawing/2014/main" id="{D51B906C-929F-9E43-AA85-1B9DD51C3C3A}"/>
              </a:ext>
            </a:extLst>
          </p:cNvPr>
          <p:cNvPicPr>
            <a:picLocks noChangeAspect="1"/>
          </p:cNvPicPr>
          <p:nvPr userDrawn="1"/>
        </p:nvPicPr>
        <p:blipFill rotWithShape="1">
          <a:blip r:embed="rId2"/>
          <a:srcRect t="7848" b="8023"/>
          <a:stretch/>
        </p:blipFill>
        <p:spPr>
          <a:xfrm>
            <a:off x="0" y="0"/>
            <a:ext cx="12202509" cy="6850800"/>
          </a:xfrm>
          <a:prstGeom prst="rect">
            <a:avLst/>
          </a:prstGeom>
        </p:spPr>
      </p:pic>
      <p:sp>
        <p:nvSpPr>
          <p:cNvPr id="12" name="Tijdelijke aanduiding voor afbeelding 22">
            <a:extLst>
              <a:ext uri="{FF2B5EF4-FFF2-40B4-BE49-F238E27FC236}">
                <a16:creationId xmlns:a16="http://schemas.microsoft.com/office/drawing/2014/main" id="{8FA08328-A0BF-CC42-AEC3-FE23877F67F3}"/>
              </a:ext>
            </a:extLst>
          </p:cNvPr>
          <p:cNvSpPr>
            <a:spLocks noGrp="1"/>
          </p:cNvSpPr>
          <p:nvPr>
            <p:ph type="pic" idx="13"/>
          </p:nvPr>
        </p:nvSpPr>
        <p:spPr>
          <a:xfrm>
            <a:off x="0" y="0"/>
            <a:ext cx="12192000" cy="6858000"/>
          </a:xfrm>
        </p:spPr>
        <p:txBody>
          <a:bodyPr anchor="ctr"/>
          <a:lstStyle>
            <a:lvl1pPr marL="0" indent="0" algn="ctr">
              <a:buFontTx/>
              <a:buNone/>
              <a:defRPr/>
            </a:lvl1pPr>
          </a:lstStyle>
          <a:p>
            <a:r>
              <a:rPr lang="nl-NL"/>
              <a:t>Klik op het pictogram als u een afbeelding wilt toevoegen</a:t>
            </a:r>
            <a:endParaRPr lang="en-US"/>
          </a:p>
        </p:txBody>
      </p:sp>
      <p:sp>
        <p:nvSpPr>
          <p:cNvPr id="8" name="Parallellogram 4">
            <a:extLst>
              <a:ext uri="{FF2B5EF4-FFF2-40B4-BE49-F238E27FC236}">
                <a16:creationId xmlns:a16="http://schemas.microsoft.com/office/drawing/2014/main" id="{7D70015D-5F76-9842-BA6A-8E5DBCCE619A}"/>
              </a:ext>
            </a:extLst>
          </p:cNvPr>
          <p:cNvSpPr/>
          <p:nvPr userDrawn="1"/>
        </p:nvSpPr>
        <p:spPr>
          <a:xfrm>
            <a:off x="11571428" y="239645"/>
            <a:ext cx="631082" cy="614358"/>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E24294F7-B3C2-414A-9ECB-4C7F9AADADF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39645"/>
            <a:ext cx="830779" cy="614358"/>
          </a:xfrm>
          <a:prstGeom prst="rect">
            <a:avLst/>
          </a:prstGeom>
        </p:spPr>
      </p:pic>
      <p:sp>
        <p:nvSpPr>
          <p:cNvPr id="10" name="Tijdelijke aanduiding voor dianummer 5">
            <a:extLst>
              <a:ext uri="{FF2B5EF4-FFF2-40B4-BE49-F238E27FC236}">
                <a16:creationId xmlns:a16="http://schemas.microsoft.com/office/drawing/2014/main" id="{5AE5C0F2-EFC5-C34B-B15C-5AE44095D49E}"/>
              </a:ext>
            </a:extLst>
          </p:cNvPr>
          <p:cNvSpPr>
            <a:spLocks noGrp="1"/>
          </p:cNvSpPr>
          <p:nvPr>
            <p:ph type="sldNum" sz="quarter" idx="12"/>
          </p:nvPr>
        </p:nvSpPr>
        <p:spPr>
          <a:xfrm>
            <a:off x="11571428" y="364261"/>
            <a:ext cx="551570" cy="365125"/>
          </a:xfrm>
        </p:spPr>
        <p:txBody>
          <a:bodyPr/>
          <a:lstStyle>
            <a:lvl1pPr>
              <a:defRPr>
                <a:solidFill>
                  <a:srgbClr val="2D5F4B"/>
                </a:solidFill>
              </a:defRPr>
            </a:lvl1pPr>
          </a:lstStyle>
          <a:p>
            <a:fld id="{DD963B0B-9211-DA4E-95A5-E8C85518FCCE}" type="slidenum">
              <a:rPr lang="en-US" smtClean="0"/>
              <a:pPr/>
              <a:t>‹#›</a:t>
            </a:fld>
            <a:endParaRPr lang="en-US"/>
          </a:p>
        </p:txBody>
      </p:sp>
    </p:spTree>
    <p:extLst>
      <p:ext uri="{BB962C8B-B14F-4D97-AF65-F5344CB8AC3E}">
        <p14:creationId xmlns:p14="http://schemas.microsoft.com/office/powerpoint/2010/main" val="24268579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ectiekop">
    <p:spTree>
      <p:nvGrpSpPr>
        <p:cNvPr id="1" name=""/>
        <p:cNvGrpSpPr/>
        <p:nvPr/>
      </p:nvGrpSpPr>
      <p:grpSpPr>
        <a:xfrm>
          <a:off x="0" y="0"/>
          <a:ext cx="0" cy="0"/>
          <a:chOff x="0" y="0"/>
          <a:chExt cx="0" cy="0"/>
        </a:xfrm>
      </p:grpSpPr>
      <p:sp>
        <p:nvSpPr>
          <p:cNvPr id="14" name="Tijdelijke aanduiding voor afbeelding 22">
            <a:extLst>
              <a:ext uri="{FF2B5EF4-FFF2-40B4-BE49-F238E27FC236}">
                <a16:creationId xmlns:a16="http://schemas.microsoft.com/office/drawing/2014/main" id="{81FB25CC-79A1-1B4C-93E3-DA9C1E1139DA}"/>
              </a:ext>
            </a:extLst>
          </p:cNvPr>
          <p:cNvSpPr>
            <a:spLocks noGrp="1"/>
          </p:cNvSpPr>
          <p:nvPr>
            <p:ph type="pic" idx="13"/>
          </p:nvPr>
        </p:nvSpPr>
        <p:spPr>
          <a:xfrm>
            <a:off x="0" y="0"/>
            <a:ext cx="12192000" cy="6858000"/>
          </a:xfrm>
        </p:spPr>
        <p:txBody>
          <a:bodyPr anchor="ctr"/>
          <a:lstStyle>
            <a:lvl1pPr marL="0" indent="0" algn="ctr">
              <a:buFontTx/>
              <a:buNone/>
              <a:defRPr/>
            </a:lvl1pPr>
          </a:lstStyle>
          <a:p>
            <a:r>
              <a:rPr lang="nl-NL"/>
              <a:t>Klik op het pictogram als u een afbeelding wilt toevoegen</a:t>
            </a:r>
            <a:endParaRPr lang="en-US"/>
          </a:p>
        </p:txBody>
      </p:sp>
      <p:sp>
        <p:nvSpPr>
          <p:cNvPr id="8" name="Parallellogram 4">
            <a:extLst>
              <a:ext uri="{FF2B5EF4-FFF2-40B4-BE49-F238E27FC236}">
                <a16:creationId xmlns:a16="http://schemas.microsoft.com/office/drawing/2014/main" id="{7D70015D-5F76-9842-BA6A-8E5DBCCE619A}"/>
              </a:ext>
            </a:extLst>
          </p:cNvPr>
          <p:cNvSpPr/>
          <p:nvPr userDrawn="1"/>
        </p:nvSpPr>
        <p:spPr>
          <a:xfrm>
            <a:off x="11571428" y="239645"/>
            <a:ext cx="631082" cy="614358"/>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E24294F7-B3C2-414A-9ECB-4C7F9AADADF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39645"/>
            <a:ext cx="830779" cy="614358"/>
          </a:xfrm>
          <a:prstGeom prst="rect">
            <a:avLst/>
          </a:prstGeom>
        </p:spPr>
      </p:pic>
      <p:sp>
        <p:nvSpPr>
          <p:cNvPr id="10" name="Tijdelijke aanduiding voor dianummer 5">
            <a:extLst>
              <a:ext uri="{FF2B5EF4-FFF2-40B4-BE49-F238E27FC236}">
                <a16:creationId xmlns:a16="http://schemas.microsoft.com/office/drawing/2014/main" id="{5AE5C0F2-EFC5-C34B-B15C-5AE44095D49E}"/>
              </a:ext>
            </a:extLst>
          </p:cNvPr>
          <p:cNvSpPr>
            <a:spLocks noGrp="1"/>
          </p:cNvSpPr>
          <p:nvPr>
            <p:ph type="sldNum" sz="quarter" idx="12"/>
          </p:nvPr>
        </p:nvSpPr>
        <p:spPr>
          <a:xfrm>
            <a:off x="11571428" y="364261"/>
            <a:ext cx="551570" cy="365125"/>
          </a:xfrm>
        </p:spPr>
        <p:txBody>
          <a:bodyPr/>
          <a:lstStyle>
            <a:lvl1pPr>
              <a:defRPr>
                <a:solidFill>
                  <a:srgbClr val="2D5F4B"/>
                </a:solidFill>
              </a:defRPr>
            </a:lvl1pPr>
          </a:lstStyle>
          <a:p>
            <a:fld id="{DD963B0B-9211-DA4E-95A5-E8C85518FCCE}" type="slidenum">
              <a:rPr lang="en-US" smtClean="0"/>
              <a:pPr/>
              <a:t>‹#›</a:t>
            </a:fld>
            <a:endParaRPr lang="en-US"/>
          </a:p>
        </p:txBody>
      </p:sp>
      <p:sp>
        <p:nvSpPr>
          <p:cNvPr id="11" name="Titel 1">
            <a:extLst>
              <a:ext uri="{FF2B5EF4-FFF2-40B4-BE49-F238E27FC236}">
                <a16:creationId xmlns:a16="http://schemas.microsoft.com/office/drawing/2014/main" id="{B6773E75-247D-B44F-82F5-5E773D475575}"/>
              </a:ext>
            </a:extLst>
          </p:cNvPr>
          <p:cNvSpPr>
            <a:spLocks noGrp="1"/>
          </p:cNvSpPr>
          <p:nvPr>
            <p:ph type="title"/>
          </p:nvPr>
        </p:nvSpPr>
        <p:spPr>
          <a:xfrm>
            <a:off x="7810704" y="4187165"/>
            <a:ext cx="3760724" cy="2306574"/>
          </a:xfrm>
        </p:spPr>
        <p:txBody>
          <a:bodyPr anchor="ctr">
            <a:normAutofit/>
          </a:bodyPr>
          <a:lstStyle>
            <a:lvl1pPr>
              <a:lnSpc>
                <a:spcPct val="150000"/>
              </a:lnSpc>
              <a:defRPr sz="2400" b="1">
                <a:solidFill>
                  <a:srgbClr val="2D5F4B"/>
                </a:solidFill>
                <a:latin typeface="Poppins" pitchFamily="2" charset="77"/>
                <a:cs typeface="Poppins" pitchFamily="2" charset="77"/>
              </a:defRPr>
            </a:lvl1pPr>
          </a:lstStyle>
          <a:p>
            <a:r>
              <a:rPr lang="nl-NL"/>
              <a:t>Klik om stijl te bewerken</a:t>
            </a:r>
            <a:endParaRPr lang="en-US"/>
          </a:p>
        </p:txBody>
      </p:sp>
    </p:spTree>
    <p:extLst>
      <p:ext uri="{BB962C8B-B14F-4D97-AF65-F5344CB8AC3E}">
        <p14:creationId xmlns:p14="http://schemas.microsoft.com/office/powerpoint/2010/main" val="28094184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15" name="Tijdelijke aanduiding voor afbeelding 2">
            <a:extLst>
              <a:ext uri="{FF2B5EF4-FFF2-40B4-BE49-F238E27FC236}">
                <a16:creationId xmlns:a16="http://schemas.microsoft.com/office/drawing/2014/main" id="{B2FAFB69-1356-6F42-A4B0-866FD4030C4C}"/>
              </a:ext>
            </a:extLst>
          </p:cNvPr>
          <p:cNvSpPr>
            <a:spLocks noGrp="1"/>
          </p:cNvSpPr>
          <p:nvPr>
            <p:ph type="pic" idx="13"/>
          </p:nvPr>
        </p:nvSpPr>
        <p:spPr>
          <a:xfrm>
            <a:off x="930166" y="1785537"/>
            <a:ext cx="4903077" cy="4162098"/>
          </a:xfrm>
          <a:custGeom>
            <a:avLst/>
            <a:gdLst>
              <a:gd name="connsiteX0" fmla="*/ 0 w 5943601"/>
              <a:gd name="connsiteY0" fmla="*/ 4162098 h 4162098"/>
              <a:gd name="connsiteX1" fmla="*/ 1040525 w 5943601"/>
              <a:gd name="connsiteY1" fmla="*/ 0 h 4162098"/>
              <a:gd name="connsiteX2" fmla="*/ 5943601 w 5943601"/>
              <a:gd name="connsiteY2" fmla="*/ 0 h 4162098"/>
              <a:gd name="connsiteX3" fmla="*/ 4903077 w 5943601"/>
              <a:gd name="connsiteY3" fmla="*/ 4162098 h 4162098"/>
              <a:gd name="connsiteX4" fmla="*/ 0 w 5943601"/>
              <a:gd name="connsiteY4" fmla="*/ 4162098 h 4162098"/>
              <a:gd name="connsiteX0" fmla="*/ 0 w 4903077"/>
              <a:gd name="connsiteY0" fmla="*/ 4162098 h 4162098"/>
              <a:gd name="connsiteX1" fmla="*/ 1040525 w 4903077"/>
              <a:gd name="connsiteY1" fmla="*/ 0 h 4162098"/>
              <a:gd name="connsiteX2" fmla="*/ 4896036 w 4903077"/>
              <a:gd name="connsiteY2" fmla="*/ 8878 h 4162098"/>
              <a:gd name="connsiteX3" fmla="*/ 4903077 w 4903077"/>
              <a:gd name="connsiteY3" fmla="*/ 4162098 h 4162098"/>
              <a:gd name="connsiteX4" fmla="*/ 0 w 4903077"/>
              <a:gd name="connsiteY4" fmla="*/ 4162098 h 4162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3077" h="4162098">
                <a:moveTo>
                  <a:pt x="0" y="4162098"/>
                </a:moveTo>
                <a:lnTo>
                  <a:pt x="1040525" y="0"/>
                </a:lnTo>
                <a:lnTo>
                  <a:pt x="4896036" y="8878"/>
                </a:lnTo>
                <a:lnTo>
                  <a:pt x="4903077" y="4162098"/>
                </a:lnTo>
                <a:lnTo>
                  <a:pt x="0" y="4162098"/>
                </a:lnTo>
                <a:close/>
              </a:path>
            </a:pathLst>
          </a:custGeom>
          <a:solidFill>
            <a:srgbClr val="91CDB4"/>
          </a:solidFill>
        </p:spPr>
        <p:txBody>
          <a:bodyPr anchor="ct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4" name="Tijdelijke aanduiding voor inhoud 3">
            <a:extLst>
              <a:ext uri="{FF2B5EF4-FFF2-40B4-BE49-F238E27FC236}">
                <a16:creationId xmlns:a16="http://schemas.microsoft.com/office/drawing/2014/main" id="{E1EC2D3E-8480-EE49-B185-52337605C7F8}"/>
              </a:ext>
            </a:extLst>
          </p:cNvPr>
          <p:cNvSpPr>
            <a:spLocks noGrp="1"/>
          </p:cNvSpPr>
          <p:nvPr>
            <p:ph sz="half" idx="2" hasCustomPrompt="1"/>
          </p:nvPr>
        </p:nvSpPr>
        <p:spPr>
          <a:xfrm>
            <a:off x="6172202" y="1785537"/>
            <a:ext cx="5181600" cy="4162098"/>
          </a:xfrm>
        </p:spPr>
        <p:txBody>
          <a:bodyPr/>
          <a:lstStyle>
            <a:lvl1pPr marL="228600" indent="-228600">
              <a:buFontTx/>
              <a:buBlip>
                <a:blip>
                  <a:extLst>
                    <a:ext uri="{96DAC541-7B7A-43D3-8B79-37D633B846F1}">
                      <asvg:svgBlip xmlns:asvg="http://schemas.microsoft.com/office/drawing/2016/SVG/main" r:embed="rId2"/>
                    </a:ext>
                  </a:extLst>
                </a:blip>
              </a:buBlip>
              <a:defRPr>
                <a:solidFill>
                  <a:srgbClr val="2D5F4B"/>
                </a:solidFill>
                <a:latin typeface="Poppins" pitchFamily="2" charset="77"/>
                <a:cs typeface="Poppins" pitchFamily="2" charset="77"/>
              </a:defRPr>
            </a:lvl1pPr>
            <a:lvl2pPr marL="685800" indent="-228600">
              <a:buFontTx/>
              <a:buBlip>
                <a:blip>
                  <a:extLst>
                    <a:ext uri="{96DAC541-7B7A-43D3-8B79-37D633B846F1}">
                      <asvg:svgBlip xmlns:asvg="http://schemas.microsoft.com/office/drawing/2016/SVG/main" r:embed="rId2"/>
                    </a:ext>
                  </a:extLst>
                </a:blip>
              </a:buBlip>
              <a:defRPr sz="1800">
                <a:solidFill>
                  <a:schemeClr val="tx1"/>
                </a:solidFill>
                <a:latin typeface="Poppins" pitchFamily="2" charset="77"/>
                <a:cs typeface="Poppins" pitchFamily="2" charset="77"/>
              </a:defRPr>
            </a:lvl2pPr>
            <a:lvl3pPr>
              <a:defRPr sz="1400">
                <a:solidFill>
                  <a:schemeClr val="tx1"/>
                </a:solidFill>
                <a:latin typeface="Poppins" pitchFamily="2" charset="77"/>
                <a:cs typeface="Poppins" pitchFamily="2" charset="77"/>
              </a:defRPr>
            </a:lvl3pPr>
            <a:lvl4pPr>
              <a:defRPr sz="1400">
                <a:solidFill>
                  <a:schemeClr val="tx1"/>
                </a:solidFill>
                <a:latin typeface="Poppins" pitchFamily="2" charset="77"/>
                <a:cs typeface="Poppins" pitchFamily="2" charset="77"/>
              </a:defRPr>
            </a:lvl4pPr>
            <a:lvl5pPr>
              <a:defRPr sz="1100">
                <a:solidFill>
                  <a:schemeClr val="tx1"/>
                </a:solidFill>
                <a:latin typeface="Poppins" pitchFamily="2" charset="77"/>
                <a:cs typeface="Poppins" pitchFamily="2" charset="77"/>
              </a:defRPr>
            </a:lvl5pPr>
          </a:lstStyle>
          <a:p>
            <a:pPr lvl="0"/>
            <a:r>
              <a:rPr lang="nl-NL"/>
              <a:t> Klikken om de tekststijl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8" name="Parallellogram 4">
            <a:extLst>
              <a:ext uri="{FF2B5EF4-FFF2-40B4-BE49-F238E27FC236}">
                <a16:creationId xmlns:a16="http://schemas.microsoft.com/office/drawing/2014/main" id="{8585D399-3EE3-574A-8BD9-044071996BD7}"/>
              </a:ext>
            </a:extLst>
          </p:cNvPr>
          <p:cNvSpPr/>
          <p:nvPr userDrawn="1"/>
        </p:nvSpPr>
        <p:spPr>
          <a:xfrm>
            <a:off x="11560918" y="239645"/>
            <a:ext cx="631082" cy="614358"/>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rgbClr val="91C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68D12312-1FBA-544F-8A89-CB2570661D3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39645"/>
            <a:ext cx="830779" cy="614358"/>
          </a:xfrm>
          <a:prstGeom prst="rect">
            <a:avLst/>
          </a:prstGeom>
        </p:spPr>
      </p:pic>
      <p:sp>
        <p:nvSpPr>
          <p:cNvPr id="11" name="Tijdelijke aanduiding voor dianummer 5">
            <a:extLst>
              <a:ext uri="{FF2B5EF4-FFF2-40B4-BE49-F238E27FC236}">
                <a16:creationId xmlns:a16="http://schemas.microsoft.com/office/drawing/2014/main" id="{3D04027F-4C96-CE4F-9E54-80CF9D5FA528}"/>
              </a:ext>
            </a:extLst>
          </p:cNvPr>
          <p:cNvSpPr txBox="1">
            <a:spLocks/>
          </p:cNvSpPr>
          <p:nvPr userDrawn="1"/>
        </p:nvSpPr>
        <p:spPr>
          <a:xfrm>
            <a:off x="11571428" y="364261"/>
            <a:ext cx="55157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963B0B-9211-DA4E-95A5-E8C85518FCCE}" type="slidenum">
              <a:rPr lang="en-US" smtClean="0"/>
              <a:pPr/>
              <a:t>‹#›</a:t>
            </a:fld>
            <a:endParaRPr lang="en-US"/>
          </a:p>
        </p:txBody>
      </p:sp>
      <p:sp>
        <p:nvSpPr>
          <p:cNvPr id="18" name="Tijdelijke aanduiding voor voettekst 7">
            <a:extLst>
              <a:ext uri="{FF2B5EF4-FFF2-40B4-BE49-F238E27FC236}">
                <a16:creationId xmlns:a16="http://schemas.microsoft.com/office/drawing/2014/main" id="{A7F94153-80AC-F945-ADC9-60DAEBF3A336}"/>
              </a:ext>
            </a:extLst>
          </p:cNvPr>
          <p:cNvSpPr>
            <a:spLocks noGrp="1"/>
          </p:cNvSpPr>
          <p:nvPr>
            <p:ph type="ftr" sz="quarter" idx="11"/>
          </p:nvPr>
        </p:nvSpPr>
        <p:spPr>
          <a:xfrm>
            <a:off x="830779" y="6356350"/>
            <a:ext cx="10523023" cy="365125"/>
          </a:xfrm>
        </p:spPr>
        <p:txBody>
          <a:bodyPr/>
          <a:lstStyle>
            <a:lvl1pPr>
              <a:defRPr>
                <a:solidFill>
                  <a:srgbClr val="91CDB4"/>
                </a:solidFill>
                <a:latin typeface="Poppins" pitchFamily="2" charset="77"/>
                <a:cs typeface="Poppins" pitchFamily="2" charset="77"/>
              </a:defRPr>
            </a:lvl1pPr>
          </a:lstStyle>
          <a:p>
            <a:endParaRPr lang="en-US"/>
          </a:p>
        </p:txBody>
      </p:sp>
      <p:sp>
        <p:nvSpPr>
          <p:cNvPr id="12" name="Tijdelijke aanduiding voor tekst 2">
            <a:extLst>
              <a:ext uri="{FF2B5EF4-FFF2-40B4-BE49-F238E27FC236}">
                <a16:creationId xmlns:a16="http://schemas.microsoft.com/office/drawing/2014/main" id="{79E9CBB4-12C9-C342-AA8A-5AE64B08CFD5}"/>
              </a:ext>
            </a:extLst>
          </p:cNvPr>
          <p:cNvSpPr>
            <a:spLocks noGrp="1"/>
          </p:cNvSpPr>
          <p:nvPr>
            <p:ph type="body" idx="12"/>
          </p:nvPr>
        </p:nvSpPr>
        <p:spPr>
          <a:xfrm>
            <a:off x="966336" y="239645"/>
            <a:ext cx="10177894" cy="614358"/>
          </a:xfrm>
        </p:spPr>
        <p:txBody>
          <a:bodyPr anchor="b"/>
          <a:lstStyle>
            <a:lvl1pPr marL="0" indent="0" algn="ctr">
              <a:buNone/>
              <a:defRPr sz="2400" b="1">
                <a:solidFill>
                  <a:srgbClr val="2D5F4B"/>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Tree>
    <p:extLst>
      <p:ext uri="{BB962C8B-B14F-4D97-AF65-F5344CB8AC3E}">
        <p14:creationId xmlns:p14="http://schemas.microsoft.com/office/powerpoint/2010/main" val="3680072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F5CFEE9B-5875-B745-85F1-E34CD10FBA2D}"/>
              </a:ext>
            </a:extLst>
          </p:cNvPr>
          <p:cNvSpPr>
            <a:spLocks noGrp="1"/>
          </p:cNvSpPr>
          <p:nvPr>
            <p:ph type="body" idx="1"/>
          </p:nvPr>
        </p:nvSpPr>
        <p:spPr>
          <a:xfrm>
            <a:off x="1002506" y="1335260"/>
            <a:ext cx="10177894" cy="823912"/>
          </a:xfrm>
        </p:spPr>
        <p:txBody>
          <a:bodyPr anchor="b"/>
          <a:lstStyle>
            <a:lvl1pPr marL="0" indent="0">
              <a:buNone/>
              <a:defRPr sz="2400" b="1">
                <a:solidFill>
                  <a:srgbClr val="2D5F4B"/>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B3462BD-BEC0-5944-B78A-E5AAFABECBB2}"/>
              </a:ext>
            </a:extLst>
          </p:cNvPr>
          <p:cNvSpPr>
            <a:spLocks noGrp="1"/>
          </p:cNvSpPr>
          <p:nvPr>
            <p:ph sz="half" idx="2"/>
          </p:nvPr>
        </p:nvSpPr>
        <p:spPr>
          <a:xfrm>
            <a:off x="1002506" y="2252965"/>
            <a:ext cx="10177894" cy="3684588"/>
          </a:xfrm>
        </p:spPr>
        <p:txBody>
          <a:bodyPr/>
          <a:lstStyle>
            <a:lvl1pPr marL="228600" indent="-228600">
              <a:buFontTx/>
              <a:buBlip>
                <a:blip>
                  <a:extLst>
                    <a:ext uri="{96DAC541-7B7A-43D3-8B79-37D633B846F1}">
                      <asvg:svgBlip xmlns:asvg="http://schemas.microsoft.com/office/drawing/2016/SVG/main" r:embed="rId2"/>
                    </a:ext>
                  </a:extLst>
                </a:blip>
              </a:buBlip>
              <a:defRPr sz="2400" b="0">
                <a:solidFill>
                  <a:srgbClr val="2D5F4B"/>
                </a:solidFill>
                <a:latin typeface="Poppins" pitchFamily="2" charset="77"/>
                <a:cs typeface="Poppins" pitchFamily="2" charset="77"/>
              </a:defRPr>
            </a:lvl1pPr>
            <a:lvl2pPr marL="685800" indent="-228600">
              <a:buFontTx/>
              <a:buBlip>
                <a:blip>
                  <a:extLst>
                    <a:ext uri="{96DAC541-7B7A-43D3-8B79-37D633B846F1}">
                      <asvg:svgBlip xmlns:asvg="http://schemas.microsoft.com/office/drawing/2016/SVG/main" r:embed="rId2"/>
                    </a:ext>
                  </a:extLst>
                </a:blip>
              </a:buBlip>
              <a:defRPr sz="1800">
                <a:solidFill>
                  <a:schemeClr val="tx1"/>
                </a:solidFill>
                <a:latin typeface="Poppins" pitchFamily="2" charset="77"/>
                <a:cs typeface="Poppins" pitchFamily="2" charset="77"/>
              </a:defRPr>
            </a:lvl2pPr>
            <a:lvl3pPr>
              <a:defRPr sz="1400">
                <a:solidFill>
                  <a:schemeClr val="tx1"/>
                </a:solidFill>
                <a:latin typeface="Poppins" pitchFamily="2" charset="77"/>
                <a:cs typeface="Poppins" pitchFamily="2" charset="77"/>
              </a:defRPr>
            </a:lvl3pPr>
            <a:lvl4pPr>
              <a:defRPr sz="1400">
                <a:solidFill>
                  <a:schemeClr val="tx1"/>
                </a:solidFill>
                <a:latin typeface="Poppins" pitchFamily="2" charset="77"/>
                <a:cs typeface="Poppins" pitchFamily="2" charset="77"/>
              </a:defRPr>
            </a:lvl4pPr>
            <a:lvl5pPr>
              <a:defRPr sz="1100">
                <a:solidFill>
                  <a:schemeClr val="tx1"/>
                </a:solidFill>
                <a:latin typeface="Poppins" pitchFamily="2" charset="77"/>
                <a:cs typeface="Poppins" pitchFamily="2" charset="77"/>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0" name="Parallellogram 4">
            <a:extLst>
              <a:ext uri="{FF2B5EF4-FFF2-40B4-BE49-F238E27FC236}">
                <a16:creationId xmlns:a16="http://schemas.microsoft.com/office/drawing/2014/main" id="{FB88C436-FEA5-B147-9374-334E4B0957D9}"/>
              </a:ext>
            </a:extLst>
          </p:cNvPr>
          <p:cNvSpPr/>
          <p:nvPr userDrawn="1"/>
        </p:nvSpPr>
        <p:spPr>
          <a:xfrm>
            <a:off x="11560918" y="239645"/>
            <a:ext cx="631082" cy="614358"/>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rgbClr val="91C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C8E15CE9-5C4B-4948-B534-91EB7F57CF1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39645"/>
            <a:ext cx="830779" cy="614358"/>
          </a:xfrm>
          <a:prstGeom prst="rect">
            <a:avLst/>
          </a:prstGeom>
        </p:spPr>
      </p:pic>
      <p:sp>
        <p:nvSpPr>
          <p:cNvPr id="13" name="Tijdelijke aanduiding voor dianummer 5">
            <a:extLst>
              <a:ext uri="{FF2B5EF4-FFF2-40B4-BE49-F238E27FC236}">
                <a16:creationId xmlns:a16="http://schemas.microsoft.com/office/drawing/2014/main" id="{10C6E3D4-F9CF-D14D-A063-ECFDB38E5559}"/>
              </a:ext>
            </a:extLst>
          </p:cNvPr>
          <p:cNvSpPr txBox="1">
            <a:spLocks/>
          </p:cNvSpPr>
          <p:nvPr userDrawn="1"/>
        </p:nvSpPr>
        <p:spPr>
          <a:xfrm>
            <a:off x="11571428" y="364261"/>
            <a:ext cx="55157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963B0B-9211-DA4E-95A5-E8C85518FCCE}" type="slidenum">
              <a:rPr lang="en-US" smtClean="0"/>
              <a:pPr/>
              <a:t>‹#›</a:t>
            </a:fld>
            <a:endParaRPr lang="en-US"/>
          </a:p>
        </p:txBody>
      </p:sp>
      <p:sp>
        <p:nvSpPr>
          <p:cNvPr id="14" name="Tijdelijke aanduiding voor voettekst 7">
            <a:extLst>
              <a:ext uri="{FF2B5EF4-FFF2-40B4-BE49-F238E27FC236}">
                <a16:creationId xmlns:a16="http://schemas.microsoft.com/office/drawing/2014/main" id="{01C8B39A-1821-7F4A-BD7F-24609FBEACE5}"/>
              </a:ext>
            </a:extLst>
          </p:cNvPr>
          <p:cNvSpPr>
            <a:spLocks noGrp="1"/>
          </p:cNvSpPr>
          <p:nvPr>
            <p:ph type="ftr" sz="quarter" idx="11"/>
          </p:nvPr>
        </p:nvSpPr>
        <p:spPr>
          <a:xfrm>
            <a:off x="830779" y="6356350"/>
            <a:ext cx="10523023" cy="365125"/>
          </a:xfrm>
        </p:spPr>
        <p:txBody>
          <a:bodyPr/>
          <a:lstStyle>
            <a:lvl1pPr>
              <a:defRPr>
                <a:solidFill>
                  <a:srgbClr val="91CDB4"/>
                </a:solidFill>
                <a:latin typeface="Poppins" pitchFamily="2" charset="77"/>
                <a:cs typeface="Poppins" pitchFamily="2" charset="77"/>
              </a:defRPr>
            </a:lvl1pPr>
          </a:lstStyle>
          <a:p>
            <a:endParaRPr lang="en-US"/>
          </a:p>
        </p:txBody>
      </p:sp>
      <p:sp>
        <p:nvSpPr>
          <p:cNvPr id="15" name="Tijdelijke aanduiding voor tekst 2">
            <a:extLst>
              <a:ext uri="{FF2B5EF4-FFF2-40B4-BE49-F238E27FC236}">
                <a16:creationId xmlns:a16="http://schemas.microsoft.com/office/drawing/2014/main" id="{49EDC246-1FBA-B54B-BCDA-B900378CBB6C}"/>
              </a:ext>
            </a:extLst>
          </p:cNvPr>
          <p:cNvSpPr>
            <a:spLocks noGrp="1"/>
          </p:cNvSpPr>
          <p:nvPr>
            <p:ph type="body" idx="12"/>
          </p:nvPr>
        </p:nvSpPr>
        <p:spPr>
          <a:xfrm>
            <a:off x="966336" y="239645"/>
            <a:ext cx="10177894" cy="614358"/>
          </a:xfrm>
        </p:spPr>
        <p:txBody>
          <a:bodyPr anchor="b"/>
          <a:lstStyle>
            <a:lvl1pPr marL="0" indent="0" algn="ctr">
              <a:buNone/>
              <a:defRPr sz="2400" b="1">
                <a:solidFill>
                  <a:srgbClr val="2D5F4B"/>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Tree>
    <p:extLst>
      <p:ext uri="{BB962C8B-B14F-4D97-AF65-F5344CB8AC3E}">
        <p14:creationId xmlns:p14="http://schemas.microsoft.com/office/powerpoint/2010/main" val="11791505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Vergelijkin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F5CFEE9B-5875-B745-85F1-E34CD10FBA2D}"/>
              </a:ext>
            </a:extLst>
          </p:cNvPr>
          <p:cNvSpPr>
            <a:spLocks noGrp="1"/>
          </p:cNvSpPr>
          <p:nvPr>
            <p:ph type="body" idx="1"/>
          </p:nvPr>
        </p:nvSpPr>
        <p:spPr>
          <a:xfrm>
            <a:off x="1002506" y="1335260"/>
            <a:ext cx="10177894" cy="823912"/>
          </a:xfrm>
        </p:spPr>
        <p:txBody>
          <a:bodyPr anchor="b"/>
          <a:lstStyle>
            <a:lvl1pPr marL="0" indent="0">
              <a:buNone/>
              <a:defRPr sz="2400" b="1">
                <a:solidFill>
                  <a:srgbClr val="2D5F4B"/>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10" name="Parallellogram 4">
            <a:extLst>
              <a:ext uri="{FF2B5EF4-FFF2-40B4-BE49-F238E27FC236}">
                <a16:creationId xmlns:a16="http://schemas.microsoft.com/office/drawing/2014/main" id="{FB88C436-FEA5-B147-9374-334E4B0957D9}"/>
              </a:ext>
            </a:extLst>
          </p:cNvPr>
          <p:cNvSpPr/>
          <p:nvPr userDrawn="1"/>
        </p:nvSpPr>
        <p:spPr>
          <a:xfrm>
            <a:off x="11560918" y="239645"/>
            <a:ext cx="631082" cy="614358"/>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rgbClr val="91C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C8E15CE9-5C4B-4948-B534-91EB7F57CF1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39645"/>
            <a:ext cx="830779" cy="614358"/>
          </a:xfrm>
          <a:prstGeom prst="rect">
            <a:avLst/>
          </a:prstGeom>
        </p:spPr>
      </p:pic>
      <p:sp>
        <p:nvSpPr>
          <p:cNvPr id="13" name="Tijdelijke aanduiding voor dianummer 5">
            <a:extLst>
              <a:ext uri="{FF2B5EF4-FFF2-40B4-BE49-F238E27FC236}">
                <a16:creationId xmlns:a16="http://schemas.microsoft.com/office/drawing/2014/main" id="{10C6E3D4-F9CF-D14D-A063-ECFDB38E5559}"/>
              </a:ext>
            </a:extLst>
          </p:cNvPr>
          <p:cNvSpPr txBox="1">
            <a:spLocks/>
          </p:cNvSpPr>
          <p:nvPr userDrawn="1"/>
        </p:nvSpPr>
        <p:spPr>
          <a:xfrm>
            <a:off x="11571428" y="364261"/>
            <a:ext cx="55157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963B0B-9211-DA4E-95A5-E8C85518FCCE}" type="slidenum">
              <a:rPr lang="en-US" smtClean="0"/>
              <a:pPr/>
              <a:t>‹#›</a:t>
            </a:fld>
            <a:endParaRPr lang="en-US"/>
          </a:p>
        </p:txBody>
      </p:sp>
      <p:sp>
        <p:nvSpPr>
          <p:cNvPr id="14" name="Tijdelijke aanduiding voor voettekst 7">
            <a:extLst>
              <a:ext uri="{FF2B5EF4-FFF2-40B4-BE49-F238E27FC236}">
                <a16:creationId xmlns:a16="http://schemas.microsoft.com/office/drawing/2014/main" id="{01C8B39A-1821-7F4A-BD7F-24609FBEACE5}"/>
              </a:ext>
            </a:extLst>
          </p:cNvPr>
          <p:cNvSpPr>
            <a:spLocks noGrp="1"/>
          </p:cNvSpPr>
          <p:nvPr>
            <p:ph type="ftr" sz="quarter" idx="11"/>
          </p:nvPr>
        </p:nvSpPr>
        <p:spPr>
          <a:xfrm>
            <a:off x="830779" y="6356350"/>
            <a:ext cx="10523023" cy="365125"/>
          </a:xfrm>
        </p:spPr>
        <p:txBody>
          <a:bodyPr/>
          <a:lstStyle>
            <a:lvl1pPr>
              <a:defRPr>
                <a:solidFill>
                  <a:srgbClr val="91CDB4"/>
                </a:solidFill>
                <a:latin typeface="Poppins" pitchFamily="2" charset="77"/>
                <a:cs typeface="Poppins" pitchFamily="2" charset="77"/>
              </a:defRPr>
            </a:lvl1pPr>
          </a:lstStyle>
          <a:p>
            <a:endParaRPr lang="en-US"/>
          </a:p>
        </p:txBody>
      </p:sp>
      <p:sp>
        <p:nvSpPr>
          <p:cNvPr id="9" name="Tijdelijke aanduiding voor inhoud 3">
            <a:extLst>
              <a:ext uri="{FF2B5EF4-FFF2-40B4-BE49-F238E27FC236}">
                <a16:creationId xmlns:a16="http://schemas.microsoft.com/office/drawing/2014/main" id="{17599142-A714-5E45-AB72-3AEDF2F04087}"/>
              </a:ext>
            </a:extLst>
          </p:cNvPr>
          <p:cNvSpPr>
            <a:spLocks noGrp="1"/>
          </p:cNvSpPr>
          <p:nvPr>
            <p:ph sz="half" idx="12"/>
          </p:nvPr>
        </p:nvSpPr>
        <p:spPr>
          <a:xfrm>
            <a:off x="6193999" y="2252965"/>
            <a:ext cx="4986402" cy="3684588"/>
          </a:xfrm>
        </p:spPr>
        <p:txBody>
          <a:bodyPr/>
          <a:lstStyle>
            <a:lvl1pPr marL="228600" indent="-228600">
              <a:buFontTx/>
              <a:buBlip>
                <a:blip>
                  <a:extLst>
                    <a:ext uri="{96DAC541-7B7A-43D3-8B79-37D633B846F1}">
                      <asvg:svgBlip xmlns:asvg="http://schemas.microsoft.com/office/drawing/2016/SVG/main" r:embed="rId3"/>
                    </a:ext>
                  </a:extLst>
                </a:blip>
              </a:buBlip>
              <a:defRPr sz="2400" b="0">
                <a:solidFill>
                  <a:srgbClr val="2D5F4B"/>
                </a:solidFill>
                <a:latin typeface="Poppins" pitchFamily="2" charset="77"/>
                <a:cs typeface="Poppins" pitchFamily="2" charset="77"/>
              </a:defRPr>
            </a:lvl1pPr>
            <a:lvl2pPr marL="685800" indent="-228600">
              <a:buFontTx/>
              <a:buBlip>
                <a:blip>
                  <a:extLst>
                    <a:ext uri="{96DAC541-7B7A-43D3-8B79-37D633B846F1}">
                      <asvg:svgBlip xmlns:asvg="http://schemas.microsoft.com/office/drawing/2016/SVG/main" r:embed="rId3"/>
                    </a:ext>
                  </a:extLst>
                </a:blip>
              </a:buBlip>
              <a:defRPr sz="1800">
                <a:solidFill>
                  <a:schemeClr val="tx1"/>
                </a:solidFill>
                <a:latin typeface="Poppins" pitchFamily="2" charset="77"/>
                <a:cs typeface="Poppins" pitchFamily="2" charset="77"/>
              </a:defRPr>
            </a:lvl2pPr>
            <a:lvl3pPr>
              <a:defRPr sz="1400">
                <a:solidFill>
                  <a:schemeClr val="tx1"/>
                </a:solidFill>
                <a:latin typeface="Poppins" pitchFamily="2" charset="77"/>
                <a:cs typeface="Poppins" pitchFamily="2" charset="77"/>
              </a:defRPr>
            </a:lvl3pPr>
            <a:lvl4pPr>
              <a:defRPr sz="1400">
                <a:solidFill>
                  <a:schemeClr val="tx1"/>
                </a:solidFill>
                <a:latin typeface="Poppins" pitchFamily="2" charset="77"/>
                <a:cs typeface="Poppins" pitchFamily="2" charset="77"/>
              </a:defRPr>
            </a:lvl4pPr>
            <a:lvl5pPr>
              <a:defRPr sz="1100">
                <a:solidFill>
                  <a:schemeClr val="tx1"/>
                </a:solidFill>
                <a:latin typeface="Poppins" pitchFamily="2" charset="77"/>
                <a:cs typeface="Poppins" pitchFamily="2" charset="77"/>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5" name="Tijdelijke aanduiding voor inhoud 3">
            <a:extLst>
              <a:ext uri="{FF2B5EF4-FFF2-40B4-BE49-F238E27FC236}">
                <a16:creationId xmlns:a16="http://schemas.microsoft.com/office/drawing/2014/main" id="{F903B0B2-8577-8945-A5DD-8935C9CF7602}"/>
              </a:ext>
            </a:extLst>
          </p:cNvPr>
          <p:cNvSpPr>
            <a:spLocks noGrp="1"/>
          </p:cNvSpPr>
          <p:nvPr>
            <p:ph sz="half" idx="13"/>
          </p:nvPr>
        </p:nvSpPr>
        <p:spPr>
          <a:xfrm>
            <a:off x="1002506" y="2252965"/>
            <a:ext cx="4986402" cy="3684588"/>
          </a:xfrm>
        </p:spPr>
        <p:txBody>
          <a:bodyPr/>
          <a:lstStyle>
            <a:lvl1pPr marL="228600" indent="-228600">
              <a:buFontTx/>
              <a:buBlip>
                <a:blip>
                  <a:extLst>
                    <a:ext uri="{96DAC541-7B7A-43D3-8B79-37D633B846F1}">
                      <asvg:svgBlip xmlns:asvg="http://schemas.microsoft.com/office/drawing/2016/SVG/main" r:embed="rId3"/>
                    </a:ext>
                  </a:extLst>
                </a:blip>
              </a:buBlip>
              <a:defRPr sz="2400" b="0">
                <a:solidFill>
                  <a:srgbClr val="2D5F4B"/>
                </a:solidFill>
                <a:latin typeface="Poppins" pitchFamily="2" charset="77"/>
                <a:cs typeface="Poppins" pitchFamily="2" charset="77"/>
              </a:defRPr>
            </a:lvl1pPr>
            <a:lvl2pPr marL="685800" indent="-228600">
              <a:buFontTx/>
              <a:buBlip>
                <a:blip>
                  <a:extLst>
                    <a:ext uri="{96DAC541-7B7A-43D3-8B79-37D633B846F1}">
                      <asvg:svgBlip xmlns:asvg="http://schemas.microsoft.com/office/drawing/2016/SVG/main" r:embed="rId3"/>
                    </a:ext>
                  </a:extLst>
                </a:blip>
              </a:buBlip>
              <a:defRPr sz="1800">
                <a:solidFill>
                  <a:schemeClr val="tx1"/>
                </a:solidFill>
                <a:latin typeface="Poppins" pitchFamily="2" charset="77"/>
                <a:cs typeface="Poppins" pitchFamily="2" charset="77"/>
              </a:defRPr>
            </a:lvl2pPr>
            <a:lvl3pPr>
              <a:defRPr sz="1400">
                <a:solidFill>
                  <a:schemeClr val="tx1"/>
                </a:solidFill>
                <a:latin typeface="Poppins" pitchFamily="2" charset="77"/>
                <a:cs typeface="Poppins" pitchFamily="2" charset="77"/>
              </a:defRPr>
            </a:lvl3pPr>
            <a:lvl4pPr>
              <a:defRPr sz="1400">
                <a:solidFill>
                  <a:schemeClr val="tx1"/>
                </a:solidFill>
                <a:latin typeface="Poppins" pitchFamily="2" charset="77"/>
                <a:cs typeface="Poppins" pitchFamily="2" charset="77"/>
              </a:defRPr>
            </a:lvl4pPr>
            <a:lvl5pPr>
              <a:defRPr sz="1100">
                <a:solidFill>
                  <a:schemeClr val="tx1"/>
                </a:solidFill>
                <a:latin typeface="Poppins" pitchFamily="2" charset="77"/>
                <a:cs typeface="Poppins" pitchFamily="2" charset="77"/>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6" name="Tijdelijke aanduiding voor tekst 2">
            <a:extLst>
              <a:ext uri="{FF2B5EF4-FFF2-40B4-BE49-F238E27FC236}">
                <a16:creationId xmlns:a16="http://schemas.microsoft.com/office/drawing/2014/main" id="{C6FDFC04-A4D6-B14D-AC50-26F82DB76A90}"/>
              </a:ext>
            </a:extLst>
          </p:cNvPr>
          <p:cNvSpPr>
            <a:spLocks noGrp="1"/>
          </p:cNvSpPr>
          <p:nvPr>
            <p:ph type="body" idx="14"/>
          </p:nvPr>
        </p:nvSpPr>
        <p:spPr>
          <a:xfrm>
            <a:off x="966336" y="239645"/>
            <a:ext cx="10177894" cy="614358"/>
          </a:xfrm>
        </p:spPr>
        <p:txBody>
          <a:bodyPr anchor="b"/>
          <a:lstStyle>
            <a:lvl1pPr marL="0" indent="0" algn="ctr">
              <a:buNone/>
              <a:defRPr sz="2400" b="1">
                <a:solidFill>
                  <a:srgbClr val="2D5F4B"/>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Tree>
    <p:extLst>
      <p:ext uri="{BB962C8B-B14F-4D97-AF65-F5344CB8AC3E}">
        <p14:creationId xmlns:p14="http://schemas.microsoft.com/office/powerpoint/2010/main" val="1038676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17F4E5D-FE3B-F75C-6CE4-F1AD9A3D50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124449E4-66CD-7BC8-5C40-5BADE1B9C1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B8DE237-2194-E5CE-46D8-CB121AA476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6FE3F6-DA85-E441-9703-A24E08463D9C}"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6F246BE4-7BF7-E51A-AD00-98005A2A0D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BB702F61-2DA1-B9CD-582D-81F5EBDD0C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54C211-69E4-E444-A83D-FA39909634F9}" type="slidenum">
              <a:rPr lang="nl-NL" smtClean="0"/>
              <a:t>‹#›</a:t>
            </a:fld>
            <a:endParaRPr lang="nl-NL"/>
          </a:p>
        </p:txBody>
      </p:sp>
    </p:spTree>
    <p:extLst>
      <p:ext uri="{BB962C8B-B14F-4D97-AF65-F5344CB8AC3E}">
        <p14:creationId xmlns:p14="http://schemas.microsoft.com/office/powerpoint/2010/main" val="3340225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72AF071C-D890-C744-B85D-3B754D367F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ijdelijke aanduiding voor tekst 2">
            <a:extLst>
              <a:ext uri="{FF2B5EF4-FFF2-40B4-BE49-F238E27FC236}">
                <a16:creationId xmlns:a16="http://schemas.microsoft.com/office/drawing/2014/main" id="{8FBEB6B9-F06C-B741-95E6-BCF1E6DBFE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datum 3">
            <a:extLst>
              <a:ext uri="{FF2B5EF4-FFF2-40B4-BE49-F238E27FC236}">
                <a16:creationId xmlns:a16="http://schemas.microsoft.com/office/drawing/2014/main" id="{FF7DF68D-4BC0-B94A-A3E7-435EF12671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2EEFF0-2B23-DA48-81E9-68847C615957}" type="datetime1">
              <a:rPr lang="nl-NL" smtClean="0"/>
              <a:t>29-9-2026</a:t>
            </a:fld>
            <a:endParaRPr lang="en-US"/>
          </a:p>
        </p:txBody>
      </p:sp>
      <p:sp>
        <p:nvSpPr>
          <p:cNvPr id="5" name="Tijdelijke aanduiding voor voettekst 4">
            <a:extLst>
              <a:ext uri="{FF2B5EF4-FFF2-40B4-BE49-F238E27FC236}">
                <a16:creationId xmlns:a16="http://schemas.microsoft.com/office/drawing/2014/main" id="{DA35C682-2E0D-A241-A9F2-723B4047BF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Tijdelijke aanduiding voor dianummer 5">
            <a:extLst>
              <a:ext uri="{FF2B5EF4-FFF2-40B4-BE49-F238E27FC236}">
                <a16:creationId xmlns:a16="http://schemas.microsoft.com/office/drawing/2014/main" id="{80A2AE7C-0AE8-9947-8981-AB72849089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963B0B-9211-DA4E-95A5-E8C85518FCCE}" type="slidenum">
              <a:rPr lang="en-US" smtClean="0"/>
              <a:t>‹#›</a:t>
            </a:fld>
            <a:endParaRPr lang="en-US"/>
          </a:p>
        </p:txBody>
      </p:sp>
    </p:spTree>
    <p:extLst>
      <p:ext uri="{BB962C8B-B14F-4D97-AF65-F5344CB8AC3E}">
        <p14:creationId xmlns:p14="http://schemas.microsoft.com/office/powerpoint/2010/main" val="379959754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6.jpe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9.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8DF6C09-9263-1CDF-FBFA-DB4A6FEBEAB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3867" y="13030"/>
            <a:ext cx="3648520" cy="6858000"/>
          </a:xfrm>
          <a:prstGeom prst="rect">
            <a:avLst/>
          </a:prstGeom>
        </p:spPr>
      </p:pic>
      <p:sp>
        <p:nvSpPr>
          <p:cNvPr id="6" name="AutoShape 4">
            <a:extLst>
              <a:ext uri="{FF2B5EF4-FFF2-40B4-BE49-F238E27FC236}">
                <a16:creationId xmlns:a16="http://schemas.microsoft.com/office/drawing/2014/main" id="{1921CA20-89EB-0B4A-9DDD-9E3001F490F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8" name="AutoShape 6">
            <a:extLst>
              <a:ext uri="{FF2B5EF4-FFF2-40B4-BE49-F238E27FC236}">
                <a16:creationId xmlns:a16="http://schemas.microsoft.com/office/drawing/2014/main" id="{0A788B55-E20A-8340-9C67-52AF6CF2B86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5" name="Graphic 4">
            <a:extLst>
              <a:ext uri="{FF2B5EF4-FFF2-40B4-BE49-F238E27FC236}">
                <a16:creationId xmlns:a16="http://schemas.microsoft.com/office/drawing/2014/main" id="{BB3BCFD8-276C-630F-0BF0-89B15304DA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239644"/>
            <a:ext cx="830779" cy="614358"/>
          </a:xfrm>
          <a:prstGeom prst="rect">
            <a:avLst/>
          </a:prstGeom>
        </p:spPr>
      </p:pic>
      <p:pic>
        <p:nvPicPr>
          <p:cNvPr id="3" name="Afbeelding 2">
            <a:extLst>
              <a:ext uri="{FF2B5EF4-FFF2-40B4-BE49-F238E27FC236}">
                <a16:creationId xmlns:a16="http://schemas.microsoft.com/office/drawing/2014/main" id="{D2EB698C-DE26-FF17-920D-98FE5491D9D9}"/>
              </a:ext>
            </a:extLst>
          </p:cNvPr>
          <p:cNvPicPr>
            <a:picLocks noChangeAspect="1"/>
          </p:cNvPicPr>
          <p:nvPr/>
        </p:nvPicPr>
        <p:blipFill rotWithShape="1">
          <a:blip r:embed="rId5"/>
          <a:srcRect l="152" t="13365" r="15151" b="13365"/>
          <a:stretch/>
        </p:blipFill>
        <p:spPr>
          <a:xfrm>
            <a:off x="-4497" y="-673"/>
            <a:ext cx="12196497" cy="6858000"/>
          </a:xfrm>
          <a:prstGeom prst="rect">
            <a:avLst/>
          </a:prstGeom>
        </p:spPr>
      </p:pic>
      <p:sp>
        <p:nvSpPr>
          <p:cNvPr id="9" name="Rechthoek 8">
            <a:extLst>
              <a:ext uri="{FF2B5EF4-FFF2-40B4-BE49-F238E27FC236}">
                <a16:creationId xmlns:a16="http://schemas.microsoft.com/office/drawing/2014/main" id="{2C5C523E-0518-4865-9C48-BA8A9C819564}"/>
              </a:ext>
            </a:extLst>
          </p:cNvPr>
          <p:cNvSpPr/>
          <p:nvPr/>
        </p:nvSpPr>
        <p:spPr>
          <a:xfrm>
            <a:off x="2608002" y="4634135"/>
            <a:ext cx="9289830" cy="24905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nl-NL" sz="5200" b="1">
                <a:latin typeface="Century Gothic"/>
              </a:rPr>
              <a:t>Nieuw lidmaatschap KWbN</a:t>
            </a:r>
          </a:p>
          <a:p>
            <a:r>
              <a:rPr lang="nl-NL">
                <a:latin typeface="Century Gothic"/>
                <a:ea typeface="Calibri"/>
                <a:cs typeface="Calibri"/>
              </a:rPr>
              <a:t>Najaar 2026</a:t>
            </a:r>
            <a:endParaRPr lang="nl-NL" sz="700">
              <a:ea typeface="Calibri"/>
              <a:cs typeface="Calibri"/>
            </a:endParaRPr>
          </a:p>
          <a:p>
            <a:endParaRPr lang="nl-NL" sz="6000" b="1">
              <a:latin typeface="Century Gothic" panose="020B0502020202020204" pitchFamily="34" charset="0"/>
            </a:endParaRPr>
          </a:p>
        </p:txBody>
      </p:sp>
      <p:pic>
        <p:nvPicPr>
          <p:cNvPr id="10" name="Graphic 9">
            <a:extLst>
              <a:ext uri="{FF2B5EF4-FFF2-40B4-BE49-F238E27FC236}">
                <a16:creationId xmlns:a16="http://schemas.microsoft.com/office/drawing/2014/main" id="{6DCEEF0D-93BC-9252-B560-39009BB99AC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3867" y="673"/>
            <a:ext cx="3648520" cy="6858000"/>
          </a:xfrm>
          <a:prstGeom prst="rect">
            <a:avLst/>
          </a:prstGeom>
        </p:spPr>
      </p:pic>
      <p:pic>
        <p:nvPicPr>
          <p:cNvPr id="7" name="Graphic 6">
            <a:extLst>
              <a:ext uri="{FF2B5EF4-FFF2-40B4-BE49-F238E27FC236}">
                <a16:creationId xmlns:a16="http://schemas.microsoft.com/office/drawing/2014/main" id="{3D45FF42-4B5B-2B1B-6BD7-DB69E023B7A0}"/>
              </a:ext>
            </a:extLst>
          </p:cNvPr>
          <p:cNvPicPr>
            <a:picLocks noChangeAspect="1"/>
          </p:cNvPicPr>
          <p:nvPr/>
        </p:nvPicPr>
        <p:blipFill rotWithShape="1">
          <a:blip>
            <a:extLst>
              <a:ext uri="{96DAC541-7B7A-43D3-8B79-37D633B846F1}">
                <asvg:svgBlip xmlns:asvg="http://schemas.microsoft.com/office/drawing/2016/SVG/main" r:embed="rId7"/>
              </a:ext>
            </a:extLst>
          </a:blip>
          <a:srcRect l="77" r="-77"/>
          <a:stretch/>
        </p:blipFill>
        <p:spPr>
          <a:xfrm>
            <a:off x="-1444" y="1966146"/>
            <a:ext cx="4491769" cy="2318803"/>
          </a:xfrm>
          <a:prstGeom prst="rect">
            <a:avLst/>
          </a:prstGeom>
        </p:spPr>
      </p:pic>
    </p:spTree>
    <p:extLst>
      <p:ext uri="{BB962C8B-B14F-4D97-AF65-F5344CB8AC3E}">
        <p14:creationId xmlns:p14="http://schemas.microsoft.com/office/powerpoint/2010/main" val="119155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16D35-109C-E548-E419-2346FD361818}"/>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062E1019-F298-8EAE-7CD0-002C00F53F27}"/>
              </a:ext>
            </a:extLst>
          </p:cNvPr>
          <p:cNvSpPr>
            <a:spLocks noGrp="1"/>
          </p:cNvSpPr>
          <p:nvPr>
            <p:ph sz="half" idx="2"/>
          </p:nvPr>
        </p:nvSpPr>
        <p:spPr>
          <a:xfrm>
            <a:off x="1047770" y="854003"/>
            <a:ext cx="10300453" cy="5369166"/>
          </a:xfrm>
        </p:spPr>
        <p:txBody>
          <a:bodyPr vert="horz" lIns="91440" tIns="45720" rIns="91440" bIns="45720" rtlCol="0" anchor="t">
            <a:noAutofit/>
          </a:bodyPr>
          <a:lstStyle/>
          <a:p>
            <a:pPr marL="0" indent="0">
              <a:lnSpc>
                <a:spcPct val="130000"/>
              </a:lnSpc>
              <a:buNone/>
            </a:pPr>
            <a:r>
              <a:rPr lang="nl-NL" sz="1600"/>
              <a:t>KWbN wil het Nederlandse wandelaanbod duurzaam versterken en beter aansluiten op de praktijk van verschillende typen wandelaanbieders. </a:t>
            </a:r>
            <a:r>
              <a:rPr lang="nl-NL" sz="1600" b="1"/>
              <a:t>Wandelaanbieders verschillen</a:t>
            </a:r>
            <a:r>
              <a:rPr lang="nl-NL" sz="1600"/>
              <a:t> </a:t>
            </a:r>
            <a:r>
              <a:rPr lang="nl-NL" sz="1600" b="1"/>
              <a:t>sterk</a:t>
            </a:r>
            <a:r>
              <a:rPr lang="nl-NL" sz="1600"/>
              <a:t> </a:t>
            </a:r>
            <a:r>
              <a:rPr lang="nl-NL" sz="1600" b="1"/>
              <a:t>in</a:t>
            </a:r>
            <a:r>
              <a:rPr lang="nl-NL" sz="1600"/>
              <a:t> </a:t>
            </a:r>
            <a:r>
              <a:rPr lang="nl-NL" sz="1600" b="1"/>
              <a:t>hun</a:t>
            </a:r>
            <a:r>
              <a:rPr lang="nl-NL" sz="1600"/>
              <a:t> </a:t>
            </a:r>
            <a:r>
              <a:rPr lang="nl-NL" sz="1600" b="1"/>
              <a:t>behoeften</a:t>
            </a:r>
            <a:r>
              <a:rPr lang="nl-NL" sz="1600"/>
              <a:t>, </a:t>
            </a:r>
            <a:r>
              <a:rPr lang="nl-NL" sz="1600" b="1"/>
              <a:t>ambities</a:t>
            </a:r>
            <a:r>
              <a:rPr lang="nl-NL" sz="1600"/>
              <a:t> </a:t>
            </a:r>
            <a:r>
              <a:rPr lang="nl-NL" sz="1600" b="1"/>
              <a:t>en manier van organiseren</a:t>
            </a:r>
            <a:r>
              <a:rPr lang="nl-NL" sz="1600"/>
              <a:t>. Een wandelclub heeft andere ondersteuning nodig dan een Avond4daagse-organisator, tochtorganisator of wandelsportbond. </a:t>
            </a:r>
          </a:p>
          <a:p>
            <a:pPr marL="0" indent="0">
              <a:lnSpc>
                <a:spcPct val="130000"/>
              </a:lnSpc>
              <a:buNone/>
            </a:pPr>
            <a:r>
              <a:rPr lang="nl-NL" sz="1600"/>
              <a:t>Nu heeft bijna iedere aangesloten organisatie hetzelfde soort lidmaatschap, met hier en daar een variant. In de praktijk lopen jullie tegen heel verschillende dingen aan. Een club die wekelijks met een groep op pad gaat, heeft iets anders nodig dan de organisatie achter een tocht met tweeduizend deelnemers. En het team dat elk jaar de Avond4daagse in het dorp neerzet, heeft weer andere vragen. </a:t>
            </a:r>
            <a:r>
              <a:rPr lang="nl-NL" sz="1600" b="1"/>
              <a:t>Daarom krijgt vanaf 2027 elk type wandelaanbieder een eigen lidmaatschap.</a:t>
            </a:r>
          </a:p>
          <a:p>
            <a:pPr marL="0" indent="0">
              <a:lnSpc>
                <a:spcPct val="130000"/>
              </a:lnSpc>
              <a:buNone/>
            </a:pPr>
            <a:r>
              <a:rPr lang="nl-NL" sz="1600"/>
              <a:t>KWbN biedt zo </a:t>
            </a:r>
            <a:r>
              <a:rPr lang="nl-NL" sz="1600" b="1"/>
              <a:t>gerichte ondersteuning</a:t>
            </a:r>
            <a:r>
              <a:rPr lang="nl-NL" sz="1600"/>
              <a:t>, zichtbaarheid, kennis, tools, collectieve voordelen en toegang tot sterke merken en platformen zoals Wandel.nl en Avond4daagse. </a:t>
            </a:r>
            <a:r>
              <a:rPr lang="nl-NL" sz="1600" b="1"/>
              <a:t>KWbN</a:t>
            </a:r>
            <a:r>
              <a:rPr lang="nl-NL" sz="1600"/>
              <a:t> is hierin het overkoepelende </a:t>
            </a:r>
            <a:r>
              <a:rPr lang="nl-NL" sz="1600" b="1"/>
              <a:t>instituut</a:t>
            </a:r>
            <a:r>
              <a:rPr lang="nl-NL" sz="1600"/>
              <a:t> </a:t>
            </a:r>
            <a:r>
              <a:rPr lang="nl-NL" sz="1600" b="1"/>
              <a:t>dat</a:t>
            </a:r>
            <a:r>
              <a:rPr lang="nl-NL" sz="1600"/>
              <a:t> </a:t>
            </a:r>
            <a:r>
              <a:rPr lang="nl-NL" sz="1600" b="1"/>
              <a:t>kwaliteit</a:t>
            </a:r>
            <a:r>
              <a:rPr lang="nl-NL" sz="1600"/>
              <a:t> </a:t>
            </a:r>
            <a:r>
              <a:rPr lang="nl-NL" sz="1600" b="1"/>
              <a:t>en</a:t>
            </a:r>
            <a:r>
              <a:rPr lang="nl-NL" sz="1600"/>
              <a:t> </a:t>
            </a:r>
            <a:r>
              <a:rPr lang="nl-NL" sz="1600" b="1"/>
              <a:t>betrouwbaarheid</a:t>
            </a:r>
            <a:r>
              <a:rPr lang="nl-NL" sz="1600"/>
              <a:t> </a:t>
            </a:r>
            <a:r>
              <a:rPr lang="nl-NL" sz="1600" b="1"/>
              <a:t>borgt</a:t>
            </a:r>
            <a:r>
              <a:rPr lang="nl-NL" sz="1600"/>
              <a:t>, partijen met elkaar </a:t>
            </a:r>
            <a:r>
              <a:rPr lang="nl-NL" sz="1600" b="1"/>
              <a:t>verbindt</a:t>
            </a:r>
            <a:r>
              <a:rPr lang="nl-NL" sz="1600"/>
              <a:t> en een </a:t>
            </a:r>
            <a:r>
              <a:rPr lang="nl-NL" sz="1600" b="1"/>
              <a:t>centrale rol vervult</a:t>
            </a:r>
            <a:r>
              <a:rPr lang="nl-NL" sz="1600"/>
              <a:t> binnen het totale wandelecosysteem.</a:t>
            </a:r>
          </a:p>
          <a:p>
            <a:pPr marL="0" indent="0">
              <a:lnSpc>
                <a:spcPct val="130000"/>
              </a:lnSpc>
              <a:buNone/>
            </a:pPr>
            <a:r>
              <a:rPr lang="nl-NL" sz="1600"/>
              <a:t>Samen brengen we meer mensen duurzaam in beweging!</a:t>
            </a:r>
          </a:p>
        </p:txBody>
      </p:sp>
      <p:sp>
        <p:nvSpPr>
          <p:cNvPr id="4" name="Tijdelijke aanduiding voor tekst 3">
            <a:extLst>
              <a:ext uri="{FF2B5EF4-FFF2-40B4-BE49-F238E27FC236}">
                <a16:creationId xmlns:a16="http://schemas.microsoft.com/office/drawing/2014/main" id="{0EEEEF88-24AC-9923-7918-5610CDA6CEA1}"/>
              </a:ext>
            </a:extLst>
          </p:cNvPr>
          <p:cNvSpPr>
            <a:spLocks noGrp="1"/>
          </p:cNvSpPr>
          <p:nvPr>
            <p:ph type="body" idx="12"/>
          </p:nvPr>
        </p:nvSpPr>
        <p:spPr/>
        <p:txBody>
          <a:bodyPr/>
          <a:lstStyle/>
          <a:p>
            <a:r>
              <a:rPr lang="nl-NL">
                <a:latin typeface="Poppins"/>
                <a:cs typeface="Poppins"/>
              </a:rPr>
              <a:t>Alles goed op orde</a:t>
            </a:r>
            <a:endParaRPr lang="nl-NL"/>
          </a:p>
        </p:txBody>
      </p:sp>
    </p:spTree>
    <p:extLst>
      <p:ext uri="{BB962C8B-B14F-4D97-AF65-F5344CB8AC3E}">
        <p14:creationId xmlns:p14="http://schemas.microsoft.com/office/powerpoint/2010/main" val="63931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EC0AED58-1566-0C81-D7AE-E1B4A01162B3}"/>
              </a:ext>
            </a:extLst>
          </p:cNvPr>
          <p:cNvPicPr>
            <a:picLocks noChangeAspect="1"/>
          </p:cNvPicPr>
          <p:nvPr/>
        </p:nvPicPr>
        <p:blipFill>
          <a:blip r:embed="rId2"/>
          <a:stretch>
            <a:fillRect/>
          </a:stretch>
        </p:blipFill>
        <p:spPr>
          <a:xfrm>
            <a:off x="-10625" y="0"/>
            <a:ext cx="12202625" cy="6867625"/>
          </a:xfrm>
          <a:prstGeom prst="rect">
            <a:avLst/>
          </a:prstGeom>
        </p:spPr>
      </p:pic>
    </p:spTree>
    <p:extLst>
      <p:ext uri="{BB962C8B-B14F-4D97-AF65-F5344CB8AC3E}">
        <p14:creationId xmlns:p14="http://schemas.microsoft.com/office/powerpoint/2010/main" val="1727853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43D78-460E-8497-7F57-2544FF647503}"/>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C489437C-F1AD-CB2F-057E-ADC90D88C85E}"/>
              </a:ext>
            </a:extLst>
          </p:cNvPr>
          <p:cNvPicPr>
            <a:picLocks noChangeAspect="1"/>
          </p:cNvPicPr>
          <p:nvPr/>
        </p:nvPicPr>
        <p:blipFill>
          <a:blip r:embed="rId3"/>
          <a:srcRect t="12476"/>
          <a:stretch>
            <a:fillRect/>
          </a:stretch>
        </p:blipFill>
        <p:spPr>
          <a:xfrm>
            <a:off x="0" y="854003"/>
            <a:ext cx="12188762" cy="6003997"/>
          </a:xfrm>
          <a:prstGeom prst="rect">
            <a:avLst/>
          </a:prstGeom>
        </p:spPr>
      </p:pic>
      <p:sp>
        <p:nvSpPr>
          <p:cNvPr id="4" name="Tijdelijke aanduiding voor tekst 3">
            <a:extLst>
              <a:ext uri="{FF2B5EF4-FFF2-40B4-BE49-F238E27FC236}">
                <a16:creationId xmlns:a16="http://schemas.microsoft.com/office/drawing/2014/main" id="{53693088-59B5-78DF-A424-F80BDF8C5802}"/>
              </a:ext>
            </a:extLst>
          </p:cNvPr>
          <p:cNvSpPr>
            <a:spLocks noGrp="1"/>
          </p:cNvSpPr>
          <p:nvPr>
            <p:ph type="body" idx="12"/>
          </p:nvPr>
        </p:nvSpPr>
        <p:spPr/>
        <p:txBody>
          <a:bodyPr/>
          <a:lstStyle/>
          <a:p>
            <a:r>
              <a:rPr lang="nl-NL"/>
              <a:t>Wandelclub</a:t>
            </a:r>
          </a:p>
        </p:txBody>
      </p:sp>
    </p:spTree>
    <p:extLst>
      <p:ext uri="{BB962C8B-B14F-4D97-AF65-F5344CB8AC3E}">
        <p14:creationId xmlns:p14="http://schemas.microsoft.com/office/powerpoint/2010/main" val="1469300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E6CBD-995D-A89C-A372-2E36FAA3E81C}"/>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A7B58A1D-FFEC-213C-20AD-CDCF5F0CA382}"/>
              </a:ext>
            </a:extLst>
          </p:cNvPr>
          <p:cNvSpPr>
            <a:spLocks noGrp="1"/>
          </p:cNvSpPr>
          <p:nvPr>
            <p:ph type="body" idx="12"/>
          </p:nvPr>
        </p:nvSpPr>
        <p:spPr/>
        <p:txBody>
          <a:bodyPr/>
          <a:lstStyle/>
          <a:p>
            <a:r>
              <a:rPr lang="nl-NL"/>
              <a:t>Basiselementen voor alle doelgroepen</a:t>
            </a:r>
          </a:p>
        </p:txBody>
      </p:sp>
      <p:sp>
        <p:nvSpPr>
          <p:cNvPr id="3" name="Tijdelijke aanduiding voor inhoud 2">
            <a:extLst>
              <a:ext uri="{FF2B5EF4-FFF2-40B4-BE49-F238E27FC236}">
                <a16:creationId xmlns:a16="http://schemas.microsoft.com/office/drawing/2014/main" id="{7C436E4E-B1D4-F5BB-B269-0F2B5B339DC6}"/>
              </a:ext>
            </a:extLst>
          </p:cNvPr>
          <p:cNvSpPr>
            <a:spLocks noGrp="1"/>
          </p:cNvSpPr>
          <p:nvPr>
            <p:ph sz="half" idx="2"/>
          </p:nvPr>
        </p:nvSpPr>
        <p:spPr/>
        <p:txBody>
          <a:bodyPr/>
          <a:lstStyle/>
          <a:p>
            <a:endParaRPr lang="nl-NL"/>
          </a:p>
        </p:txBody>
      </p:sp>
      <p:pic>
        <p:nvPicPr>
          <p:cNvPr id="5" name="Afbeelding 4">
            <a:extLst>
              <a:ext uri="{FF2B5EF4-FFF2-40B4-BE49-F238E27FC236}">
                <a16:creationId xmlns:a16="http://schemas.microsoft.com/office/drawing/2014/main" id="{D7B6AA3E-4B8B-A4E7-E8E6-63176A566750}"/>
              </a:ext>
            </a:extLst>
          </p:cNvPr>
          <p:cNvPicPr>
            <a:picLocks noChangeAspect="1"/>
          </p:cNvPicPr>
          <p:nvPr/>
        </p:nvPicPr>
        <p:blipFill>
          <a:blip r:embed="rId3"/>
          <a:srcRect t="13414"/>
          <a:stretch>
            <a:fillRect/>
          </a:stretch>
        </p:blipFill>
        <p:spPr>
          <a:xfrm>
            <a:off x="0" y="920447"/>
            <a:ext cx="12192000" cy="5941198"/>
          </a:xfrm>
          <a:prstGeom prst="rect">
            <a:avLst/>
          </a:prstGeom>
        </p:spPr>
      </p:pic>
    </p:spTree>
    <p:extLst>
      <p:ext uri="{BB962C8B-B14F-4D97-AF65-F5344CB8AC3E}">
        <p14:creationId xmlns:p14="http://schemas.microsoft.com/office/powerpoint/2010/main" val="1625717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6B149096-636F-0219-FE8B-35AC66C17AFF}"/>
              </a:ext>
            </a:extLst>
          </p:cNvPr>
          <p:cNvSpPr>
            <a:spLocks noGrp="1"/>
          </p:cNvSpPr>
          <p:nvPr>
            <p:ph type="body" idx="12"/>
          </p:nvPr>
        </p:nvSpPr>
        <p:spPr/>
        <p:txBody>
          <a:bodyPr/>
          <a:lstStyle/>
          <a:p>
            <a:r>
              <a:rPr lang="nl-NL"/>
              <a:t>Extra’s</a:t>
            </a:r>
          </a:p>
        </p:txBody>
      </p:sp>
      <p:pic>
        <p:nvPicPr>
          <p:cNvPr id="6" name="Afbeelding 5">
            <a:extLst>
              <a:ext uri="{FF2B5EF4-FFF2-40B4-BE49-F238E27FC236}">
                <a16:creationId xmlns:a16="http://schemas.microsoft.com/office/drawing/2014/main" id="{66AB8475-636D-9540-BF4E-7412133C6494}"/>
              </a:ext>
            </a:extLst>
          </p:cNvPr>
          <p:cNvPicPr>
            <a:picLocks noChangeAspect="1"/>
          </p:cNvPicPr>
          <p:nvPr/>
        </p:nvPicPr>
        <p:blipFill>
          <a:blip r:embed="rId2"/>
          <a:srcRect t="18981"/>
          <a:stretch>
            <a:fillRect/>
          </a:stretch>
        </p:blipFill>
        <p:spPr>
          <a:xfrm>
            <a:off x="3239" y="1301750"/>
            <a:ext cx="12185521" cy="5556250"/>
          </a:xfrm>
          <a:prstGeom prst="rect">
            <a:avLst/>
          </a:prstGeom>
        </p:spPr>
      </p:pic>
    </p:spTree>
    <p:extLst>
      <p:ext uri="{BB962C8B-B14F-4D97-AF65-F5344CB8AC3E}">
        <p14:creationId xmlns:p14="http://schemas.microsoft.com/office/powerpoint/2010/main" val="3715181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inhoud 7">
            <a:extLst>
              <a:ext uri="{FF2B5EF4-FFF2-40B4-BE49-F238E27FC236}">
                <a16:creationId xmlns:a16="http://schemas.microsoft.com/office/drawing/2014/main" id="{AE76B95E-70AD-8CCB-5229-F47E018745B2}"/>
              </a:ext>
            </a:extLst>
          </p:cNvPr>
          <p:cNvPicPr>
            <a:picLocks noGrp="1" noChangeAspect="1"/>
          </p:cNvPicPr>
          <p:nvPr>
            <p:ph sz="half" idx="2"/>
          </p:nvPr>
        </p:nvPicPr>
        <p:blipFill>
          <a:blip r:embed="rId2"/>
          <a:stretch>
            <a:fillRect/>
          </a:stretch>
        </p:blipFill>
        <p:spPr>
          <a:xfrm>
            <a:off x="1007053" y="754571"/>
            <a:ext cx="10177894" cy="5728110"/>
          </a:xfrm>
          <a:prstGeom prst="rect">
            <a:avLst/>
          </a:prstGeom>
        </p:spPr>
      </p:pic>
      <p:sp>
        <p:nvSpPr>
          <p:cNvPr id="4" name="Tijdelijke aanduiding voor tekst 3">
            <a:extLst>
              <a:ext uri="{FF2B5EF4-FFF2-40B4-BE49-F238E27FC236}">
                <a16:creationId xmlns:a16="http://schemas.microsoft.com/office/drawing/2014/main" id="{027EA0A5-C9FA-C200-9F90-1A03A0D14D4A}"/>
              </a:ext>
            </a:extLst>
          </p:cNvPr>
          <p:cNvSpPr>
            <a:spLocks noGrp="1"/>
          </p:cNvSpPr>
          <p:nvPr>
            <p:ph type="body" idx="12"/>
          </p:nvPr>
        </p:nvSpPr>
        <p:spPr/>
        <p:txBody>
          <a:bodyPr/>
          <a:lstStyle/>
          <a:p>
            <a:r>
              <a:rPr lang="nl-NL"/>
              <a:t>Lidmaatschap van KWbN voor jullie leden</a:t>
            </a:r>
          </a:p>
        </p:txBody>
      </p:sp>
    </p:spTree>
    <p:extLst>
      <p:ext uri="{BB962C8B-B14F-4D97-AF65-F5344CB8AC3E}">
        <p14:creationId xmlns:p14="http://schemas.microsoft.com/office/powerpoint/2010/main" val="1918619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28B3C-4071-062A-1D04-ACA7665A1CB0}"/>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D0021E5F-8103-63B7-9C7D-61B89059D151}"/>
              </a:ext>
            </a:extLst>
          </p:cNvPr>
          <p:cNvSpPr>
            <a:spLocks noGrp="1"/>
          </p:cNvSpPr>
          <p:nvPr>
            <p:ph type="body" idx="12"/>
          </p:nvPr>
        </p:nvSpPr>
        <p:spPr/>
        <p:txBody>
          <a:bodyPr/>
          <a:lstStyle/>
          <a:p>
            <a:r>
              <a:rPr lang="nl-NL"/>
              <a:t>Ledenbeheer via organisaties en verenigingen</a:t>
            </a:r>
          </a:p>
        </p:txBody>
      </p:sp>
      <p:pic>
        <p:nvPicPr>
          <p:cNvPr id="2" name="Afbeelding 1">
            <a:extLst>
              <a:ext uri="{FF2B5EF4-FFF2-40B4-BE49-F238E27FC236}">
                <a16:creationId xmlns:a16="http://schemas.microsoft.com/office/drawing/2014/main" id="{A5808E3C-54DC-D0A7-8E23-D000BAA4026D}"/>
              </a:ext>
            </a:extLst>
          </p:cNvPr>
          <p:cNvPicPr>
            <a:picLocks noChangeAspect="1"/>
          </p:cNvPicPr>
          <p:nvPr/>
        </p:nvPicPr>
        <p:blipFill>
          <a:blip r:embed="rId2"/>
          <a:srcRect t="14156"/>
          <a:stretch>
            <a:fillRect/>
          </a:stretch>
        </p:blipFill>
        <p:spPr>
          <a:xfrm>
            <a:off x="0" y="969484"/>
            <a:ext cx="12192000" cy="5890338"/>
          </a:xfrm>
          <a:prstGeom prst="rect">
            <a:avLst/>
          </a:prstGeom>
        </p:spPr>
      </p:pic>
    </p:spTree>
    <p:extLst>
      <p:ext uri="{BB962C8B-B14F-4D97-AF65-F5344CB8AC3E}">
        <p14:creationId xmlns:p14="http://schemas.microsoft.com/office/powerpoint/2010/main" val="766057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Tijdelijke aanduiding voor afbeelding 26">
            <a:extLst>
              <a:ext uri="{FF2B5EF4-FFF2-40B4-BE49-F238E27FC236}">
                <a16:creationId xmlns:a16="http://schemas.microsoft.com/office/drawing/2014/main" id="{A55FE1AF-1B07-9E45-A0C9-1BD0B8E9B14B}"/>
              </a:ext>
            </a:extLst>
          </p:cNvPr>
          <p:cNvPicPr>
            <a:picLocks/>
          </p:cNvPicPr>
          <p:nvPr/>
        </p:nvPicPr>
        <p:blipFill rotWithShape="1">
          <a:blip r:embed="rId2"/>
          <a:srcRect t="-1" b="15624"/>
          <a:stretch/>
        </p:blipFill>
        <p:spPr>
          <a:xfrm>
            <a:off x="-16933" y="0"/>
            <a:ext cx="12216675" cy="6876000"/>
          </a:xfrm>
          <a:prstGeom prst="rect">
            <a:avLst/>
          </a:prstGeom>
        </p:spPr>
      </p:pic>
      <p:sp>
        <p:nvSpPr>
          <p:cNvPr id="17" name="Parallellogram 4">
            <a:extLst>
              <a:ext uri="{FF2B5EF4-FFF2-40B4-BE49-F238E27FC236}">
                <a16:creationId xmlns:a16="http://schemas.microsoft.com/office/drawing/2014/main" id="{B2EF329D-D177-7D41-99BC-98453A729436}"/>
              </a:ext>
            </a:extLst>
          </p:cNvPr>
          <p:cNvSpPr/>
          <p:nvPr/>
        </p:nvSpPr>
        <p:spPr>
          <a:xfrm>
            <a:off x="6625759" y="4071589"/>
            <a:ext cx="5573983" cy="2795451"/>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8317066"/>
              <a:gd name="connsiteY0" fmla="*/ 4172528 h 4172528"/>
              <a:gd name="connsiteX1" fmla="*/ 1043132 w 8317066"/>
              <a:gd name="connsiteY1" fmla="*/ 0 h 4172528"/>
              <a:gd name="connsiteX2" fmla="*/ 5549462 w 8317066"/>
              <a:gd name="connsiteY2" fmla="*/ 0 h 4172528"/>
              <a:gd name="connsiteX3" fmla="*/ 8317066 w 8317066"/>
              <a:gd name="connsiteY3" fmla="*/ 4172528 h 4172528"/>
              <a:gd name="connsiteX4" fmla="*/ 0 w 8317066"/>
              <a:gd name="connsiteY4" fmla="*/ 4172528 h 4172528"/>
              <a:gd name="connsiteX0" fmla="*/ 0 w 8317066"/>
              <a:gd name="connsiteY0" fmla="*/ 4192026 h 4192026"/>
              <a:gd name="connsiteX1" fmla="*/ 1043132 w 8317066"/>
              <a:gd name="connsiteY1" fmla="*/ 19498 h 4192026"/>
              <a:gd name="connsiteX2" fmla="*/ 8298653 w 8317066"/>
              <a:gd name="connsiteY2" fmla="*/ 0 h 4192026"/>
              <a:gd name="connsiteX3" fmla="*/ 8317066 w 8317066"/>
              <a:gd name="connsiteY3" fmla="*/ 4192026 h 4192026"/>
              <a:gd name="connsiteX4" fmla="*/ 0 w 8317066"/>
              <a:gd name="connsiteY4" fmla="*/ 4192026 h 4192026"/>
              <a:gd name="connsiteX0" fmla="*/ 0 w 8319806"/>
              <a:gd name="connsiteY0" fmla="*/ 4172528 h 4172528"/>
              <a:gd name="connsiteX1" fmla="*/ 1043132 w 8319806"/>
              <a:gd name="connsiteY1" fmla="*/ 0 h 4172528"/>
              <a:gd name="connsiteX2" fmla="*/ 8318151 w 8319806"/>
              <a:gd name="connsiteY2" fmla="*/ 19498 h 4172528"/>
              <a:gd name="connsiteX3" fmla="*/ 8317066 w 8319806"/>
              <a:gd name="connsiteY3" fmla="*/ 4172528 h 4172528"/>
              <a:gd name="connsiteX4" fmla="*/ 0 w 8319806"/>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19806" h="4172528">
                <a:moveTo>
                  <a:pt x="0" y="4172528"/>
                </a:moveTo>
                <a:lnTo>
                  <a:pt x="1043132" y="0"/>
                </a:lnTo>
                <a:lnTo>
                  <a:pt x="8318151" y="19498"/>
                </a:lnTo>
                <a:cubicBezTo>
                  <a:pt x="8324289" y="1410341"/>
                  <a:pt x="8310928" y="2781685"/>
                  <a:pt x="8317066" y="4172528"/>
                </a:cubicBezTo>
                <a:lnTo>
                  <a:pt x="0" y="4172528"/>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DCF0E6"/>
              </a:solidFill>
              <a:latin typeface="Gill Sans MT" panose="020B0502020104020203"/>
            </a:endParaRPr>
          </a:p>
        </p:txBody>
      </p:sp>
      <p:sp>
        <p:nvSpPr>
          <p:cNvPr id="3" name="Tijdelijke aanduiding voor dianummer 2">
            <a:extLst>
              <a:ext uri="{FF2B5EF4-FFF2-40B4-BE49-F238E27FC236}">
                <a16:creationId xmlns:a16="http://schemas.microsoft.com/office/drawing/2014/main" id="{F91C51F3-0B2E-8248-B840-60E71DABA248}"/>
              </a:ext>
            </a:extLst>
          </p:cNvPr>
          <p:cNvSpPr>
            <a:spLocks noGrp="1"/>
          </p:cNvSpPr>
          <p:nvPr>
            <p:ph type="sldNum" sz="quarter" idx="12"/>
          </p:nvPr>
        </p:nvSpPr>
        <p:spPr/>
        <p:txBody>
          <a:bodyPr/>
          <a:lstStyle/>
          <a:p>
            <a:pPr defTabSz="457189"/>
            <a:fld id="{DD963B0B-9211-DA4E-95A5-E8C85518FCCE}" type="slidenum">
              <a:rPr lang="en-US">
                <a:latin typeface="Gill Sans MT" panose="020B0502020104020203"/>
              </a:rPr>
              <a:pPr defTabSz="457189"/>
              <a:t>9</a:t>
            </a:fld>
            <a:endParaRPr lang="en-US">
              <a:latin typeface="Gill Sans MT" panose="020B0502020104020203"/>
            </a:endParaRPr>
          </a:p>
        </p:txBody>
      </p:sp>
      <p:sp>
        <p:nvSpPr>
          <p:cNvPr id="4" name="Titel 3">
            <a:extLst>
              <a:ext uri="{FF2B5EF4-FFF2-40B4-BE49-F238E27FC236}">
                <a16:creationId xmlns:a16="http://schemas.microsoft.com/office/drawing/2014/main" id="{6A7FFAB7-4A66-5B4C-8C08-5FD648D6E0A9}"/>
              </a:ext>
            </a:extLst>
          </p:cNvPr>
          <p:cNvSpPr>
            <a:spLocks noGrp="1"/>
          </p:cNvSpPr>
          <p:nvPr>
            <p:ph type="title"/>
          </p:nvPr>
        </p:nvSpPr>
        <p:spPr>
          <a:xfrm>
            <a:off x="7534919" y="4310302"/>
            <a:ext cx="4588079" cy="2306575"/>
          </a:xfrm>
        </p:spPr>
        <p:txBody>
          <a:bodyPr>
            <a:normAutofit/>
          </a:bodyPr>
          <a:lstStyle/>
          <a:p>
            <a:r>
              <a:rPr lang="en-US" sz="5400" err="1">
                <a:solidFill>
                  <a:srgbClr val="EB6546"/>
                </a:solidFill>
              </a:rPr>
              <a:t>Vragen</a:t>
            </a:r>
            <a:r>
              <a:rPr lang="en-US" sz="5400">
                <a:solidFill>
                  <a:srgbClr val="EB6546"/>
                </a:solidFill>
              </a:rPr>
              <a:t>?</a:t>
            </a:r>
          </a:p>
        </p:txBody>
      </p:sp>
      <p:sp>
        <p:nvSpPr>
          <p:cNvPr id="10" name="Parallellogram 4">
            <a:extLst>
              <a:ext uri="{FF2B5EF4-FFF2-40B4-BE49-F238E27FC236}">
                <a16:creationId xmlns:a16="http://schemas.microsoft.com/office/drawing/2014/main" id="{4EE39A1A-FFAB-384E-BA87-F416276BCC8B}"/>
              </a:ext>
            </a:extLst>
          </p:cNvPr>
          <p:cNvSpPr/>
          <p:nvPr/>
        </p:nvSpPr>
        <p:spPr>
          <a:xfrm>
            <a:off x="11571428" y="241126"/>
            <a:ext cx="631083" cy="614359"/>
          </a:xfrm>
          <a:custGeom>
            <a:avLst/>
            <a:gdLst>
              <a:gd name="connsiteX0" fmla="*/ 0 w 5549462"/>
              <a:gd name="connsiteY0" fmla="*/ 4172528 h 4172528"/>
              <a:gd name="connsiteX1" fmla="*/ 1043132 w 5549462"/>
              <a:gd name="connsiteY1" fmla="*/ 0 h 4172528"/>
              <a:gd name="connsiteX2" fmla="*/ 5549462 w 5549462"/>
              <a:gd name="connsiteY2" fmla="*/ 0 h 4172528"/>
              <a:gd name="connsiteX3" fmla="*/ 4506330 w 5549462"/>
              <a:gd name="connsiteY3" fmla="*/ 4172528 h 4172528"/>
              <a:gd name="connsiteX4" fmla="*/ 0 w 5549462"/>
              <a:gd name="connsiteY4" fmla="*/ 4172528 h 4172528"/>
              <a:gd name="connsiteX0" fmla="*/ 0 w 5630937"/>
              <a:gd name="connsiteY0" fmla="*/ 4172528 h 4172528"/>
              <a:gd name="connsiteX1" fmla="*/ 1043132 w 5630937"/>
              <a:gd name="connsiteY1" fmla="*/ 0 h 4172528"/>
              <a:gd name="connsiteX2" fmla="*/ 5549462 w 5630937"/>
              <a:gd name="connsiteY2" fmla="*/ 0 h 4172528"/>
              <a:gd name="connsiteX3" fmla="*/ 5630937 w 5630937"/>
              <a:gd name="connsiteY3" fmla="*/ 4151507 h 4172528"/>
              <a:gd name="connsiteX4" fmla="*/ 0 w 5630937"/>
              <a:gd name="connsiteY4" fmla="*/ 4172528 h 4172528"/>
              <a:gd name="connsiteX0" fmla="*/ 0 w 5567875"/>
              <a:gd name="connsiteY0" fmla="*/ 4172528 h 4172528"/>
              <a:gd name="connsiteX1" fmla="*/ 1043132 w 5567875"/>
              <a:gd name="connsiteY1" fmla="*/ 0 h 4172528"/>
              <a:gd name="connsiteX2" fmla="*/ 5549462 w 5567875"/>
              <a:gd name="connsiteY2" fmla="*/ 0 h 4172528"/>
              <a:gd name="connsiteX3" fmla="*/ 5567875 w 5567875"/>
              <a:gd name="connsiteY3" fmla="*/ 4172528 h 4172528"/>
              <a:gd name="connsiteX4" fmla="*/ 0 w 5567875"/>
              <a:gd name="connsiteY4" fmla="*/ 4172528 h 4172528"/>
              <a:gd name="connsiteX0" fmla="*/ 0 w 5549485"/>
              <a:gd name="connsiteY0" fmla="*/ 4172528 h 4172528"/>
              <a:gd name="connsiteX1" fmla="*/ 1043132 w 5549485"/>
              <a:gd name="connsiteY1" fmla="*/ 0 h 4172528"/>
              <a:gd name="connsiteX2" fmla="*/ 5549462 w 5549485"/>
              <a:gd name="connsiteY2" fmla="*/ 0 h 4172528"/>
              <a:gd name="connsiteX3" fmla="*/ 4229507 w 5549485"/>
              <a:gd name="connsiteY3" fmla="*/ 4172528 h 4172528"/>
              <a:gd name="connsiteX4" fmla="*/ 0 w 5549485"/>
              <a:gd name="connsiteY4" fmla="*/ 4172528 h 4172528"/>
              <a:gd name="connsiteX0" fmla="*/ 0 w 4229507"/>
              <a:gd name="connsiteY0" fmla="*/ 4172528 h 4172528"/>
              <a:gd name="connsiteX1" fmla="*/ 1043132 w 4229507"/>
              <a:gd name="connsiteY1" fmla="*/ 0 h 4172528"/>
              <a:gd name="connsiteX2" fmla="*/ 4211097 w 4229507"/>
              <a:gd name="connsiteY2" fmla="*/ 71381 h 4172528"/>
              <a:gd name="connsiteX3" fmla="*/ 4229507 w 4229507"/>
              <a:gd name="connsiteY3" fmla="*/ 4172528 h 4172528"/>
              <a:gd name="connsiteX4" fmla="*/ 0 w 4229507"/>
              <a:gd name="connsiteY4" fmla="*/ 4172528 h 4172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507" h="4172528">
                <a:moveTo>
                  <a:pt x="0" y="4172528"/>
                </a:moveTo>
                <a:lnTo>
                  <a:pt x="1043132" y="0"/>
                </a:lnTo>
                <a:lnTo>
                  <a:pt x="4211097" y="71381"/>
                </a:lnTo>
                <a:cubicBezTo>
                  <a:pt x="4217235" y="1462224"/>
                  <a:pt x="4223369" y="2781685"/>
                  <a:pt x="4229507" y="4172528"/>
                </a:cubicBezTo>
                <a:lnTo>
                  <a:pt x="0" y="41725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DCF0E6"/>
              </a:solidFill>
              <a:latin typeface="Gill Sans MT" panose="020B0502020104020203"/>
            </a:endParaRPr>
          </a:p>
        </p:txBody>
      </p:sp>
      <p:pic>
        <p:nvPicPr>
          <p:cNvPr id="11" name="Graphic 10">
            <a:extLst>
              <a:ext uri="{FF2B5EF4-FFF2-40B4-BE49-F238E27FC236}">
                <a16:creationId xmlns:a16="http://schemas.microsoft.com/office/drawing/2014/main" id="{4B09B6AB-7C8F-3745-9F74-DFCFCA8836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932" y="241126"/>
            <a:ext cx="830779" cy="614359"/>
          </a:xfrm>
          <a:prstGeom prst="rect">
            <a:avLst/>
          </a:prstGeom>
        </p:spPr>
      </p:pic>
      <p:sp>
        <p:nvSpPr>
          <p:cNvPr id="12" name="Tijdelijke aanduiding voor dianummer 8">
            <a:extLst>
              <a:ext uri="{FF2B5EF4-FFF2-40B4-BE49-F238E27FC236}">
                <a16:creationId xmlns:a16="http://schemas.microsoft.com/office/drawing/2014/main" id="{A1A8FBE5-77CA-614E-87F5-AA4373847279}"/>
              </a:ext>
            </a:extLst>
          </p:cNvPr>
          <p:cNvSpPr txBox="1">
            <a:spLocks/>
          </p:cNvSpPr>
          <p:nvPr/>
        </p:nvSpPr>
        <p:spPr>
          <a:xfrm>
            <a:off x="11571428" y="365742"/>
            <a:ext cx="551571"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rgbClr val="2D5F4B"/>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fld id="{DD963B0B-9211-DA4E-95A5-E8C85518FCCE}" type="slidenum">
              <a:rPr lang="en-US">
                <a:latin typeface="Gill Sans MT" panose="020B0502020104020203"/>
              </a:rPr>
              <a:pPr defTabSz="914377"/>
              <a:t>9</a:t>
            </a:fld>
            <a:endParaRPr lang="en-US">
              <a:latin typeface="Gill Sans MT" panose="020B0502020104020203"/>
            </a:endParaRPr>
          </a:p>
        </p:txBody>
      </p:sp>
    </p:spTree>
    <p:extLst>
      <p:ext uri="{BB962C8B-B14F-4D97-AF65-F5344CB8AC3E}">
        <p14:creationId xmlns:p14="http://schemas.microsoft.com/office/powerpoint/2010/main" val="359930297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WbN" id="{FA441F87-365F-8441-A888-BDA04296D9D6}" vid="{EA1B4AA8-42C0-3A4B-BB8D-567A026988A3}"/>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BE58F5C230E38428CEFA7BD462923B7" ma:contentTypeVersion="18" ma:contentTypeDescription="Een nieuw document maken." ma:contentTypeScope="" ma:versionID="990f79057e73926f8cecfa8295cce6af">
  <xsd:schema xmlns:xsd="http://www.w3.org/2001/XMLSchema" xmlns:xs="http://www.w3.org/2001/XMLSchema" xmlns:p="http://schemas.microsoft.com/office/2006/metadata/properties" xmlns:ns2="270f7b5e-1269-4db4-b7cd-4bf02fd8e259" xmlns:ns3="d7b91b27-67c2-4b8b-813e-acf3ee854f0d" targetNamespace="http://schemas.microsoft.com/office/2006/metadata/properties" ma:root="true" ma:fieldsID="6c421a3d7f4a6eca0617fb9f0b91d763" ns2:_="" ns3:_="">
    <xsd:import namespace="270f7b5e-1269-4db4-b7cd-4bf02fd8e259"/>
    <xsd:import namespace="d7b91b27-67c2-4b8b-813e-acf3ee854f0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0f7b5e-1269-4db4-b7cd-4bf02fd8e2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b410c1b1-1022-46c0-bb57-ae269da0197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7b91b27-67c2-4b8b-813e-acf3ee854f0d" elementFormDefault="qualified">
    <xsd:import namespace="http://schemas.microsoft.com/office/2006/documentManagement/types"/>
    <xsd:import namespace="http://schemas.microsoft.com/office/infopath/2007/PartnerControls"/>
    <xsd:element name="SharedWithUsers" ma:index="15"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f1b7d228-1bca-4910-a8ba-b6d604c2957d}" ma:internalName="TaxCatchAll" ma:showField="CatchAllData" ma:web="d7b91b27-67c2-4b8b-813e-acf3ee854f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7b91b27-67c2-4b8b-813e-acf3ee854f0d" xsi:nil="true"/>
    <lcf76f155ced4ddcb4097134ff3c332f xmlns="270f7b5e-1269-4db4-b7cd-4bf02fd8e25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5923E4E-82FD-4CC9-9049-E61983BDAE15}">
  <ds:schemaRefs>
    <ds:schemaRef ds:uri="http://schemas.microsoft.com/sharepoint/v3/contenttype/forms"/>
  </ds:schemaRefs>
</ds:datastoreItem>
</file>

<file path=customXml/itemProps2.xml><?xml version="1.0" encoding="utf-8"?>
<ds:datastoreItem xmlns:ds="http://schemas.openxmlformats.org/officeDocument/2006/customXml" ds:itemID="{D388BBF9-3EF6-4FCA-B24A-79E739987B98}">
  <ds:schemaRefs>
    <ds:schemaRef ds:uri="270f7b5e-1269-4db4-b7cd-4bf02fd8e259"/>
    <ds:schemaRef ds:uri="d7b91b27-67c2-4b8b-813e-acf3ee854f0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7E9C0DB-9D34-4BFD-905E-87C0FB74C8B7}">
  <ds:schemaRefs>
    <ds:schemaRef ds:uri="270f7b5e-1269-4db4-b7cd-4bf02fd8e259"/>
    <ds:schemaRef ds:uri="d7b91b27-67c2-4b8b-813e-acf3ee854f0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4</Notes>
  <HiddenSlides>0</HiddenSlide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Kantoorthema</vt:lpstr>
      <vt:lpstr>1_Kantoorthema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Gijs Janssen</dc:creator>
  <cp:revision>1</cp:revision>
  <cp:lastPrinted>2025-06-26T12:32:15Z</cp:lastPrinted>
  <dcterms:created xsi:type="dcterms:W3CDTF">2024-06-24T07:15:32Z</dcterms:created>
  <dcterms:modified xsi:type="dcterms:W3CDTF">2026-09-29T12:54:49Z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0430150-b055-4c41-ac5d-ef178118a6fd_Enabled">
    <vt:lpwstr>true</vt:lpwstr>
  </property>
  <property fmtid="{D5CDD505-2E9C-101B-9397-08002B2CF9AE}" pid="3" name="MSIP_Label_70430150-b055-4c41-ac5d-ef178118a6fd_SetDate">
    <vt:lpwstr>2024-06-24T08:02:58Z</vt:lpwstr>
  </property>
  <property fmtid="{D5CDD505-2E9C-101B-9397-08002B2CF9AE}" pid="4" name="MSIP_Label_70430150-b055-4c41-ac5d-ef178118a6fd_Method">
    <vt:lpwstr>Privileged</vt:lpwstr>
  </property>
  <property fmtid="{D5CDD505-2E9C-101B-9397-08002B2CF9AE}" pid="5" name="MSIP_Label_70430150-b055-4c41-ac5d-ef178118a6fd_Name">
    <vt:lpwstr>defa4170-0d19-0005-0004-bc88714345d2</vt:lpwstr>
  </property>
  <property fmtid="{D5CDD505-2E9C-101B-9397-08002B2CF9AE}" pid="6" name="MSIP_Label_70430150-b055-4c41-ac5d-ef178118a6fd_SiteId">
    <vt:lpwstr>3e9820f6-efad-4b55-8819-1317c335c288</vt:lpwstr>
  </property>
  <property fmtid="{D5CDD505-2E9C-101B-9397-08002B2CF9AE}" pid="7" name="MSIP_Label_70430150-b055-4c41-ac5d-ef178118a6fd_ActionId">
    <vt:lpwstr>4fdc29ef-f81e-4898-ac9d-3b8045cb28d2</vt:lpwstr>
  </property>
  <property fmtid="{D5CDD505-2E9C-101B-9397-08002B2CF9AE}" pid="8" name="MSIP_Label_70430150-b055-4c41-ac5d-ef178118a6fd_ContentBits">
    <vt:lpwstr>0</vt:lpwstr>
  </property>
  <property fmtid="{D5CDD505-2E9C-101B-9397-08002B2CF9AE}" pid="9" name="ContentTypeId">
    <vt:lpwstr>0x0101000BE58F5C230E38428CEFA7BD462923B7</vt:lpwstr>
  </property>
  <property fmtid="{D5CDD505-2E9C-101B-9397-08002B2CF9AE}" pid="10" name="MediaServiceImageTags">
    <vt:lpwstr/>
  </property>
</Properties>
</file>